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notesMasterIdLst>
    <p:notesMasterId r:id="rId18"/>
  </p:notesMasterIdLst>
  <p:handoutMasterIdLst>
    <p:handoutMasterId r:id="rId19"/>
  </p:handoutMasterIdLst>
  <p:sldIdLst>
    <p:sldId id="312" r:id="rId5"/>
    <p:sldId id="334" r:id="rId6"/>
    <p:sldId id="335" r:id="rId7"/>
    <p:sldId id="336" r:id="rId8"/>
    <p:sldId id="326" r:id="rId9"/>
    <p:sldId id="337" r:id="rId10"/>
    <p:sldId id="338" r:id="rId11"/>
    <p:sldId id="323" r:id="rId12"/>
    <p:sldId id="331" r:id="rId13"/>
    <p:sldId id="332" r:id="rId14"/>
    <p:sldId id="333" r:id="rId15"/>
    <p:sldId id="339" r:id="rId16"/>
    <p:sldId id="340" r:id="rId17"/>
  </p:sldIdLst>
  <p:sldSz cx="12192000" cy="685800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2616" userDrawn="1">
          <p15:clr>
            <a:srgbClr val="A4A3A4"/>
          </p15:clr>
        </p15:guide>
        <p15:guide id="4" orient="horz" pos="3264" userDrawn="1">
          <p15:clr>
            <a:srgbClr val="A4A3A4"/>
          </p15:clr>
        </p15:guide>
        <p15:guide id="5" pos="6912" userDrawn="1">
          <p15:clr>
            <a:srgbClr val="A4A3A4"/>
          </p15:clr>
        </p15:guide>
        <p15:guide id="6" orient="horz" userDrawn="1">
          <p15:clr>
            <a:srgbClr val="A4A3A4"/>
          </p15:clr>
        </p15:guide>
        <p15:guide id="7" orient="horz" pos="4008" userDrawn="1">
          <p15:clr>
            <a:srgbClr val="A4A3A4"/>
          </p15:clr>
        </p15:guide>
        <p15:guide id="9" orient="horz" pos="2352" userDrawn="1">
          <p15:clr>
            <a:srgbClr val="A4A3A4"/>
          </p15:clr>
        </p15:guide>
        <p15:guide id="12" pos="6696" userDrawn="1">
          <p15:clr>
            <a:srgbClr val="A4A3A4"/>
          </p15:clr>
        </p15:guide>
        <p15:guide id="15" pos="2136" userDrawn="1">
          <p15:clr>
            <a:srgbClr val="A4A3A4"/>
          </p15:clr>
        </p15:guide>
        <p15:guide id="16" pos="2760" userDrawn="1">
          <p15:clr>
            <a:srgbClr val="A4A3A4"/>
          </p15:clr>
        </p15:guide>
        <p15:guide id="17" pos="3288" userDrawn="1">
          <p15:clr>
            <a:srgbClr val="A4A3A4"/>
          </p15:clr>
        </p15:guide>
        <p15:guide id="18" pos="4032" userDrawn="1">
          <p15:clr>
            <a:srgbClr val="A4A3A4"/>
          </p15:clr>
        </p15:guide>
        <p15:guide id="19" pos="4392" userDrawn="1">
          <p15:clr>
            <a:srgbClr val="A4A3A4"/>
          </p15:clr>
        </p15:guide>
        <p15:guide id="20" pos="4944" userDrawn="1">
          <p15:clr>
            <a:srgbClr val="A4A3A4"/>
          </p15:clr>
        </p15:guide>
        <p15:guide id="21" pos="5544" userDrawn="1">
          <p15:clr>
            <a:srgbClr val="A4A3A4"/>
          </p15:clr>
        </p15:guide>
        <p15:guide id="22" pos="6072" userDrawn="1">
          <p15:clr>
            <a:srgbClr val="A4A3A4"/>
          </p15:clr>
        </p15:guide>
        <p15:guide id="23" orient="horz" pos="2448" userDrawn="1">
          <p15:clr>
            <a:srgbClr val="A4A3A4"/>
          </p15:clr>
        </p15:guide>
        <p15:guide id="25" pos="5256" userDrawn="1">
          <p15:clr>
            <a:srgbClr val="A4A3A4"/>
          </p15:clr>
        </p15:guide>
        <p15:guide id="26" pos="72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C8F"/>
    <a:srgbClr val="FDFBF6"/>
    <a:srgbClr val="AAC4E9"/>
    <a:srgbClr val="F5CDCE"/>
    <a:srgbClr val="DF8C8C"/>
    <a:srgbClr val="D4D593"/>
    <a:srgbClr val="E6F0FE"/>
    <a:srgbClr val="CDBE8A"/>
    <a:srgbClr val="FFEFEF"/>
    <a:srgbClr val="FCF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8" autoAdjust="0"/>
    <p:restoredTop sz="95388" autoAdjust="0"/>
  </p:normalViewPr>
  <p:slideViewPr>
    <p:cSldViewPr snapToGrid="0" snapToObjects="1">
      <p:cViewPr varScale="1">
        <p:scale>
          <a:sx n="81" d="100"/>
          <a:sy n="81" d="100"/>
        </p:scale>
        <p:origin x="523" y="62"/>
      </p:cViewPr>
      <p:guideLst>
        <p:guide orient="horz" pos="2616"/>
        <p:guide orient="horz" pos="3264"/>
        <p:guide pos="6912"/>
        <p:guide orient="horz"/>
        <p:guide orient="horz" pos="4008"/>
        <p:guide orient="horz" pos="2352"/>
        <p:guide pos="6696"/>
        <p:guide pos="2136"/>
        <p:guide pos="2760"/>
        <p:guide pos="3288"/>
        <p:guide pos="4032"/>
        <p:guide pos="4392"/>
        <p:guide pos="4944"/>
        <p:guide pos="5544"/>
        <p:guide pos="6072"/>
        <p:guide orient="horz" pos="2448"/>
        <p:guide pos="5256"/>
        <p:guide pos="72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25" d="100"/>
          <a:sy n="25" d="100"/>
        </p:scale>
        <p:origin x="348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2426ABF-A8C0-D94B-8DA4-89B3D95177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579"/>
          </a:xfrm>
          <a:prstGeom prst="rect">
            <a:avLst/>
          </a:prstGeom>
        </p:spPr>
        <p:txBody>
          <a:bodyPr vert="horz" lIns="40151" tIns="20076" rIns="40151" bIns="20076" rtlCol="0"/>
          <a:lstStyle>
            <a:lvl1pPr algn="l">
              <a:defRPr sz="5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3E1C36-C21F-0B70-27E7-5B59DAE275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579"/>
          </a:xfrm>
          <a:prstGeom prst="rect">
            <a:avLst/>
          </a:prstGeom>
        </p:spPr>
        <p:txBody>
          <a:bodyPr vert="horz" lIns="40151" tIns="20076" rIns="40151" bIns="20076" rtlCol="0"/>
          <a:lstStyle>
            <a:lvl1pPr algn="r">
              <a:defRPr sz="500"/>
            </a:lvl1pPr>
          </a:lstStyle>
          <a:p>
            <a:fld id="{AA970FB6-164E-0840-A35B-09E9F3D45F76}" type="datetimeyyyy">
              <a:rPr lang="en-US" smtClean="0"/>
              <a:t>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942066-244B-8673-5E9A-26E4265AD0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7109"/>
            <a:ext cx="2971800" cy="498579"/>
          </a:xfrm>
          <a:prstGeom prst="rect">
            <a:avLst/>
          </a:prstGeom>
        </p:spPr>
        <p:txBody>
          <a:bodyPr vert="horz" lIns="40151" tIns="20076" rIns="40151" bIns="20076" rtlCol="0" anchor="b"/>
          <a:lstStyle>
            <a:lvl1pPr algn="l">
              <a:defRPr sz="5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30EE97-1F54-6631-A4BB-FD93829648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9447109"/>
            <a:ext cx="2971800" cy="498579"/>
          </a:xfrm>
          <a:prstGeom prst="rect">
            <a:avLst/>
          </a:prstGeom>
        </p:spPr>
        <p:txBody>
          <a:bodyPr vert="horz" lIns="40151" tIns="20076" rIns="40151" bIns="20076" rtlCol="0" anchor="b"/>
          <a:lstStyle>
            <a:lvl1pPr algn="r">
              <a:defRPr sz="500"/>
            </a:lvl1pPr>
          </a:lstStyle>
          <a:p>
            <a:fld id="{420BD0AB-C59E-4A46-83D3-F07787446B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78359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86678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lIns="40151" tIns="20076" rIns="40151" bIns="2007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6548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lIns="40151" tIns="20076" rIns="40151" bIns="2007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6954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lIns="40151" tIns="20076" rIns="40151" bIns="2007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6504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5951B-AAE3-77F0-35F3-327786BF9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9F26A5-7EF2-6C69-2164-8CABD4F081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623E36-44A0-BAB3-656E-D660E903D2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lIns="40151" tIns="20076" rIns="40151" bIns="2007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7021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03AAE7-0B57-E5D4-269A-5E43D4446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3FE5E9-5113-69BE-1725-CDCF0C8BE6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BB1749-3BB7-1641-08FC-CD71766B7E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lIns="40151" tIns="20076" rIns="40151" bIns="2007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468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6088" y="1244600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785764"/>
            <a:ext cx="5486400" cy="391751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8119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786313"/>
            <a:ext cx="5486400" cy="391636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0969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786313"/>
            <a:ext cx="5486400" cy="391636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89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lIns="40151" tIns="20076" rIns="40151" bIns="2007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1916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A9CFB-76E2-6007-0210-648E93E7F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BFFA1F-F002-F7F6-DD76-13CE1B3C79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BD742E-D976-A985-1A3E-A5786D0AED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lIns="40151" tIns="20076" rIns="40151" bIns="2007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9536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5CAC0A-97F3-A6E4-BC9B-72850DDD8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851BCE-F4A1-87AD-5BC0-10AE91A415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737DEE6-2B44-5DC9-AD0A-33B0220AA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lIns="40151" tIns="20076" rIns="40151" bIns="2007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8964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lIns="40151" tIns="20076" rIns="40151" bIns="2007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145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lIns="40151" tIns="20076" rIns="40151" bIns="2007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46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mage 0">
            <a:extLst>
              <a:ext uri="{FF2B5EF4-FFF2-40B4-BE49-F238E27FC236}">
                <a16:creationId xmlns:a16="http://schemas.microsoft.com/office/drawing/2014/main" id="{BA5D5A72-CB6F-F8DE-E2C9-90459C8C3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5295900" cy="6877050"/>
          </a:xfrm>
          <a:custGeom>
            <a:avLst/>
            <a:gdLst>
              <a:gd name="connsiteX0" fmla="*/ 0 w 5295900"/>
              <a:gd name="connsiteY0" fmla="*/ 0 h 6877050"/>
              <a:gd name="connsiteX1" fmla="*/ 5295900 w 5295900"/>
              <a:gd name="connsiteY1" fmla="*/ 0 h 6877050"/>
              <a:gd name="connsiteX2" fmla="*/ 5295900 w 5295900"/>
              <a:gd name="connsiteY2" fmla="*/ 6877050 h 6877050"/>
              <a:gd name="connsiteX3" fmla="*/ 0 w 5295900"/>
              <a:gd name="connsiteY3" fmla="*/ 6877050 h 68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95900" h="6877050">
                <a:moveTo>
                  <a:pt x="0" y="0"/>
                </a:moveTo>
                <a:lnTo>
                  <a:pt x="5295900" y="0"/>
                </a:lnTo>
                <a:lnTo>
                  <a:pt x="5295900" y="6877050"/>
                </a:lnTo>
                <a:lnTo>
                  <a:pt x="0" y="6877050"/>
                </a:lnTo>
                <a:close/>
              </a:path>
            </a:pathLst>
          </a:custGeom>
          <a:solidFill>
            <a:schemeClr val="accent3"/>
          </a:solidFill>
          <a:ln w="4763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66FD7FF-2869-7902-36B2-2B229AB9A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00188" y="1173106"/>
            <a:ext cx="9191625" cy="5704772"/>
          </a:xfrm>
          <a:custGeom>
            <a:avLst/>
            <a:gdLst>
              <a:gd name="connsiteX0" fmla="*/ 4595813 w 9191625"/>
              <a:gd name="connsiteY0" fmla="*/ 0 h 5704772"/>
              <a:gd name="connsiteX1" fmla="*/ 9191625 w 9191625"/>
              <a:gd name="connsiteY1" fmla="*/ 4592108 h 5704772"/>
              <a:gd name="connsiteX2" fmla="*/ 9191625 w 9191625"/>
              <a:gd name="connsiteY2" fmla="*/ 5704772 h 5704772"/>
              <a:gd name="connsiteX3" fmla="*/ 0 w 9191625"/>
              <a:gd name="connsiteY3" fmla="*/ 5704772 h 5704772"/>
              <a:gd name="connsiteX4" fmla="*/ 0 w 9191625"/>
              <a:gd name="connsiteY4" fmla="*/ 4592108 h 5704772"/>
              <a:gd name="connsiteX5" fmla="*/ 4595813 w 9191625"/>
              <a:gd name="connsiteY5" fmla="*/ 0 h 570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625" h="5704772">
                <a:moveTo>
                  <a:pt x="4595813" y="0"/>
                </a:moveTo>
                <a:cubicBezTo>
                  <a:pt x="7133987" y="0"/>
                  <a:pt x="9191625" y="2055957"/>
                  <a:pt x="9191625" y="4592108"/>
                </a:cubicBezTo>
                <a:lnTo>
                  <a:pt x="9191625" y="5704772"/>
                </a:lnTo>
                <a:lnTo>
                  <a:pt x="0" y="5704772"/>
                </a:lnTo>
                <a:lnTo>
                  <a:pt x="0" y="4592108"/>
                </a:lnTo>
                <a:cubicBezTo>
                  <a:pt x="0" y="2055957"/>
                  <a:pt x="2057614" y="0"/>
                  <a:pt x="4595813" y="0"/>
                </a:cubicBezTo>
                <a:close/>
              </a:path>
            </a:pathLst>
          </a:custGeom>
          <a:solidFill>
            <a:schemeClr val="accent6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1457C88-4472-81CF-02AF-4421E0A308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94429" y="0"/>
            <a:ext cx="6803142" cy="5396474"/>
          </a:xfrm>
          <a:custGeom>
            <a:avLst/>
            <a:gdLst>
              <a:gd name="connsiteX0" fmla="*/ 0 w 6803142"/>
              <a:gd name="connsiteY0" fmla="*/ 0 h 5396474"/>
              <a:gd name="connsiteX1" fmla="*/ 6803142 w 6803142"/>
              <a:gd name="connsiteY1" fmla="*/ 0 h 5396474"/>
              <a:gd name="connsiteX2" fmla="*/ 6803142 w 6803142"/>
              <a:gd name="connsiteY2" fmla="*/ 1997094 h 5396474"/>
              <a:gd name="connsiteX3" fmla="*/ 3401576 w 6803142"/>
              <a:gd name="connsiteY3" fmla="*/ 5396474 h 5396474"/>
              <a:gd name="connsiteX4" fmla="*/ 0 w 6803142"/>
              <a:gd name="connsiteY4" fmla="*/ 1997094 h 539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03142" h="5396474">
                <a:moveTo>
                  <a:pt x="0" y="0"/>
                </a:moveTo>
                <a:lnTo>
                  <a:pt x="6803142" y="0"/>
                </a:lnTo>
                <a:lnTo>
                  <a:pt x="6803142" y="1997094"/>
                </a:lnTo>
                <a:cubicBezTo>
                  <a:pt x="6803142" y="3874511"/>
                  <a:pt x="5280228" y="5396474"/>
                  <a:pt x="3401576" y="5396474"/>
                </a:cubicBezTo>
                <a:cubicBezTo>
                  <a:pt x="1522938" y="5396474"/>
                  <a:pt x="0" y="3874511"/>
                  <a:pt x="0" y="1997094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99790" y="810227"/>
            <a:ext cx="6392421" cy="3831221"/>
          </a:xfrm>
        </p:spPr>
        <p:txBody>
          <a:bodyPr tIns="0" bIns="0" anchor="ctr" anchorCtr="0">
            <a:noAutofit/>
          </a:bodyPr>
          <a:lstStyle>
            <a:lvl1pPr algn="ctr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6317998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D014917C-8694-B4A4-A211-0F31F00E2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1550562" cy="2545382"/>
          </a:xfrm>
          <a:custGeom>
            <a:avLst/>
            <a:gdLst>
              <a:gd name="connsiteX0" fmla="*/ 683117 w 1550562"/>
              <a:gd name="connsiteY0" fmla="*/ 0 h 2545382"/>
              <a:gd name="connsiteX1" fmla="*/ 1550562 w 1550562"/>
              <a:gd name="connsiteY1" fmla="*/ 0 h 2545382"/>
              <a:gd name="connsiteX2" fmla="*/ 1550562 w 1550562"/>
              <a:gd name="connsiteY2" fmla="*/ 7240 h 2545382"/>
              <a:gd name="connsiteX3" fmla="*/ 221868 w 1550562"/>
              <a:gd name="connsiteY3" fmla="*/ 2418735 h 2545382"/>
              <a:gd name="connsiteX4" fmla="*/ 0 w 1550562"/>
              <a:gd name="connsiteY4" fmla="*/ 2545382 h 2545382"/>
              <a:gd name="connsiteX5" fmla="*/ 0 w 1550562"/>
              <a:gd name="connsiteY5" fmla="*/ 1500516 h 2545382"/>
              <a:gd name="connsiteX6" fmla="*/ 102557 w 1550562"/>
              <a:gd name="connsiteY6" fmla="*/ 1405503 h 2545382"/>
              <a:gd name="connsiteX7" fmla="*/ 673022 w 1550562"/>
              <a:gd name="connsiteY7" fmla="*/ 200390 h 2545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0562" h="2545382">
                <a:moveTo>
                  <a:pt x="683117" y="0"/>
                </a:moveTo>
                <a:lnTo>
                  <a:pt x="1550562" y="0"/>
                </a:lnTo>
                <a:lnTo>
                  <a:pt x="1550562" y="7240"/>
                </a:lnTo>
                <a:cubicBezTo>
                  <a:pt x="1550562" y="1022523"/>
                  <a:pt x="1020469" y="1913556"/>
                  <a:pt x="221868" y="2418735"/>
                </a:cubicBezTo>
                <a:lnTo>
                  <a:pt x="0" y="2545382"/>
                </a:lnTo>
                <a:lnTo>
                  <a:pt x="0" y="1500516"/>
                </a:lnTo>
                <a:lnTo>
                  <a:pt x="102557" y="1405503"/>
                </a:lnTo>
                <a:cubicBezTo>
                  <a:pt x="416582" y="1089274"/>
                  <a:pt x="625660" y="668089"/>
                  <a:pt x="673022" y="20039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7DB6972-BB75-254A-BA88-C0C3E6E93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682740" cy="1500050"/>
          </a:xfrm>
          <a:custGeom>
            <a:avLst/>
            <a:gdLst>
              <a:gd name="connsiteX0" fmla="*/ 0 w 682740"/>
              <a:gd name="connsiteY0" fmla="*/ 0 h 1500050"/>
              <a:gd name="connsiteX1" fmla="*/ 682740 w 682740"/>
              <a:gd name="connsiteY1" fmla="*/ 0 h 1500050"/>
              <a:gd name="connsiteX2" fmla="*/ 672647 w 682740"/>
              <a:gd name="connsiteY2" fmla="*/ 200357 h 1500050"/>
              <a:gd name="connsiteX3" fmla="*/ 102290 w 682740"/>
              <a:gd name="connsiteY3" fmla="*/ 1405281 h 1500050"/>
              <a:gd name="connsiteX4" fmla="*/ 0 w 682740"/>
              <a:gd name="connsiteY4" fmla="*/ 1500050 h 150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740" h="1500050">
                <a:moveTo>
                  <a:pt x="0" y="0"/>
                </a:moveTo>
                <a:lnTo>
                  <a:pt x="682740" y="0"/>
                </a:lnTo>
                <a:lnTo>
                  <a:pt x="672647" y="200357"/>
                </a:lnTo>
                <a:cubicBezTo>
                  <a:pt x="625294" y="667983"/>
                  <a:pt x="416256" y="1089101"/>
                  <a:pt x="102290" y="1405281"/>
                </a:cubicBezTo>
                <a:lnTo>
                  <a:pt x="0" y="1500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Image 2">
            <a:extLst>
              <a:ext uri="{FF2B5EF4-FFF2-40B4-BE49-F238E27FC236}">
                <a16:creationId xmlns:a16="http://schemas.microsoft.com/office/drawing/2014/main" id="{790E862E-398F-571C-EC2C-3D17164DE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0445" y="314191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C975BF2-D657-C309-269D-B8D0062631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0563" y="1089213"/>
            <a:ext cx="9879437" cy="980844"/>
          </a:xfrm>
        </p:spPr>
        <p:txBody>
          <a:bodyPr tIns="0" bIns="0"/>
          <a:lstStyle>
            <a:lvl1pPr algn="l">
              <a:lnSpc>
                <a:spcPct val="100000"/>
              </a:lnSpc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Text Placeholder 54">
            <a:extLst>
              <a:ext uri="{FF2B5EF4-FFF2-40B4-BE49-F238E27FC236}">
                <a16:creationId xmlns:a16="http://schemas.microsoft.com/office/drawing/2014/main" id="{A0AEB4DF-13C8-8171-2BDB-FD1AD542E7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50564" y="2331958"/>
            <a:ext cx="2975217" cy="3704266"/>
          </a:xfrm>
        </p:spPr>
        <p:txBody>
          <a:bodyPr lIns="91440" tIns="0" rIns="91440" bIns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/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2134EBA-AF32-9F8A-370F-0D3E842F03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087154" y="2331791"/>
            <a:ext cx="6345893" cy="3721817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Slide Number Placeholder 2">
            <a:extLst>
              <a:ext uri="{FF2B5EF4-FFF2-40B4-BE49-F238E27FC236}">
                <a16:creationId xmlns:a16="http://schemas.microsoft.com/office/drawing/2014/main" id="{AE99A73D-155B-A133-9671-506F54A055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95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raphic 28">
            <a:extLst>
              <a:ext uri="{FF2B5EF4-FFF2-40B4-BE49-F238E27FC236}">
                <a16:creationId xmlns:a16="http://schemas.microsoft.com/office/drawing/2014/main" id="{D5595DD5-43B0-252F-8BC6-6B74340C5B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7193"/>
          <a:stretch/>
        </p:blipFill>
        <p:spPr>
          <a:xfrm>
            <a:off x="1" y="-1"/>
            <a:ext cx="443344" cy="6856025"/>
          </a:xfrm>
          <a:custGeom>
            <a:avLst/>
            <a:gdLst>
              <a:gd name="connsiteX0" fmla="*/ 0 w 1734410"/>
              <a:gd name="connsiteY0" fmla="*/ 0 h 4795637"/>
              <a:gd name="connsiteX1" fmla="*/ 1734410 w 1734410"/>
              <a:gd name="connsiteY1" fmla="*/ 0 h 4795637"/>
              <a:gd name="connsiteX2" fmla="*/ 1734410 w 1734410"/>
              <a:gd name="connsiteY2" fmla="*/ 4795637 h 4795637"/>
              <a:gd name="connsiteX3" fmla="*/ 0 w 1734410"/>
              <a:gd name="connsiteY3" fmla="*/ 4795637 h 479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410" h="4795637">
                <a:moveTo>
                  <a:pt x="0" y="0"/>
                </a:moveTo>
                <a:lnTo>
                  <a:pt x="1734410" y="0"/>
                </a:lnTo>
                <a:lnTo>
                  <a:pt x="1734410" y="4795637"/>
                </a:lnTo>
                <a:lnTo>
                  <a:pt x="0" y="4795637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50564" y="1057274"/>
            <a:ext cx="9875463" cy="999746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9" name="Freeform 48">
            <a:extLst>
              <a:ext uri="{FF2B5EF4-FFF2-40B4-BE49-F238E27FC236}">
                <a16:creationId xmlns:a16="http://schemas.microsoft.com/office/drawing/2014/main" id="{BC3A3767-6C5E-8188-0A49-955BBACE37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-3" y="4420134"/>
            <a:ext cx="1293237" cy="2437866"/>
          </a:xfrm>
          <a:custGeom>
            <a:avLst/>
            <a:gdLst>
              <a:gd name="connsiteX0" fmla="*/ 1293237 w 1293237"/>
              <a:gd name="connsiteY0" fmla="*/ 2437866 h 2437866"/>
              <a:gd name="connsiteX1" fmla="*/ 1292465 w 1293237"/>
              <a:gd name="connsiteY1" fmla="*/ 2437373 h 2437866"/>
              <a:gd name="connsiteX2" fmla="*/ 0 w 1293237"/>
              <a:gd name="connsiteY2" fmla="*/ 0 h 2437866"/>
              <a:gd name="connsiteX3" fmla="*/ 1293237 w 1293237"/>
              <a:gd name="connsiteY3" fmla="*/ 0 h 2437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3237" h="2437866">
                <a:moveTo>
                  <a:pt x="1293237" y="2437866"/>
                </a:moveTo>
                <a:lnTo>
                  <a:pt x="1292465" y="2437373"/>
                </a:lnTo>
                <a:cubicBezTo>
                  <a:pt x="511725" y="1903845"/>
                  <a:pt x="0" y="1011184"/>
                  <a:pt x="0" y="0"/>
                </a:cubicBezTo>
                <a:lnTo>
                  <a:pt x="1293237" y="0"/>
                </a:lnTo>
                <a:close/>
              </a:path>
            </a:pathLst>
          </a:custGeom>
          <a:solidFill>
            <a:schemeClr val="accent1"/>
          </a:solidFill>
          <a:ln w="476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4BD7F71-D12B-4F27-1505-FF681CF55F7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550564" y="2303028"/>
            <a:ext cx="5829147" cy="3961593"/>
          </a:xfrm>
        </p:spPr>
        <p:txBody>
          <a:bodyPr lIns="91440" tIns="0" rIns="91440" bIns="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FB87C65D-4EF3-18C8-18A8-477F87A37E51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940842" y="2303028"/>
            <a:ext cx="3485184" cy="3961593"/>
          </a:xfrm>
        </p:spPr>
        <p:txBody>
          <a:bodyPr lIns="91440" tIns="0" rIns="91440" bIns="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7" name="Slide Number Placeholder 2">
            <a:extLst>
              <a:ext uri="{FF2B5EF4-FFF2-40B4-BE49-F238E27FC236}">
                <a16:creationId xmlns:a16="http://schemas.microsoft.com/office/drawing/2014/main" id="{AEFFA34C-885D-E995-D8F9-B4ACFBF311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3" name="Graphic 42">
            <a:extLst>
              <a:ext uri="{FF2B5EF4-FFF2-40B4-BE49-F238E27FC236}">
                <a16:creationId xmlns:a16="http://schemas.microsoft.com/office/drawing/2014/main" id="{C6639AD7-128F-B39D-B45F-0F22A2C6D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7193"/>
          <a:stretch/>
        </p:blipFill>
        <p:spPr>
          <a:xfrm rot="5400000">
            <a:off x="6072641" y="-5676015"/>
            <a:ext cx="443344" cy="11795374"/>
          </a:xfrm>
          <a:custGeom>
            <a:avLst/>
            <a:gdLst>
              <a:gd name="connsiteX0" fmla="*/ 0 w 1734410"/>
              <a:gd name="connsiteY0" fmla="*/ 0 h 4795637"/>
              <a:gd name="connsiteX1" fmla="*/ 1734410 w 1734410"/>
              <a:gd name="connsiteY1" fmla="*/ 0 h 4795637"/>
              <a:gd name="connsiteX2" fmla="*/ 1734410 w 1734410"/>
              <a:gd name="connsiteY2" fmla="*/ 4795637 h 4795637"/>
              <a:gd name="connsiteX3" fmla="*/ 0 w 1734410"/>
              <a:gd name="connsiteY3" fmla="*/ 4795637 h 479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410" h="4795637">
                <a:moveTo>
                  <a:pt x="0" y="0"/>
                </a:moveTo>
                <a:lnTo>
                  <a:pt x="1734410" y="0"/>
                </a:lnTo>
                <a:lnTo>
                  <a:pt x="1734410" y="4795637"/>
                </a:lnTo>
                <a:lnTo>
                  <a:pt x="0" y="4795637"/>
                </a:lnTo>
                <a:close/>
              </a:path>
            </a:pathLst>
          </a:custGeom>
        </p:spPr>
      </p:pic>
      <p:pic>
        <p:nvPicPr>
          <p:cNvPr id="54" name="Graphic 53">
            <a:extLst>
              <a:ext uri="{FF2B5EF4-FFF2-40B4-BE49-F238E27FC236}">
                <a16:creationId xmlns:a16="http://schemas.microsoft.com/office/drawing/2014/main" id="{48479A23-C29C-C711-510C-05B69B8822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1443" r="10857"/>
          <a:stretch/>
        </p:blipFill>
        <p:spPr>
          <a:xfrm rot="16200000">
            <a:off x="-6447" y="6444"/>
            <a:ext cx="1961253" cy="1948364"/>
          </a:xfrm>
          <a:custGeom>
            <a:avLst/>
            <a:gdLst>
              <a:gd name="connsiteX0" fmla="*/ 1961253 w 1961253"/>
              <a:gd name="connsiteY0" fmla="*/ 0 h 1948364"/>
              <a:gd name="connsiteX1" fmla="*/ 1961253 w 1961253"/>
              <a:gd name="connsiteY1" fmla="*/ 1948364 h 1948364"/>
              <a:gd name="connsiteX2" fmla="*/ 0 w 1961253"/>
              <a:gd name="connsiteY2" fmla="*/ 1948364 h 1948364"/>
              <a:gd name="connsiteX3" fmla="*/ 0 w 1961253"/>
              <a:gd name="connsiteY3" fmla="*/ 0 h 1948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1253" h="1948364">
                <a:moveTo>
                  <a:pt x="1961253" y="0"/>
                </a:moveTo>
                <a:lnTo>
                  <a:pt x="1961253" y="1948364"/>
                </a:lnTo>
                <a:lnTo>
                  <a:pt x="0" y="1948364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7" name="Image 2">
            <a:extLst>
              <a:ext uri="{FF2B5EF4-FFF2-40B4-BE49-F238E27FC236}">
                <a16:creationId xmlns:a16="http://schemas.microsoft.com/office/drawing/2014/main" id="{F3DC42FA-4B8F-2EFC-CAB4-1CCAB93BEB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6626" y="4929577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650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376CF4B8-1811-BD21-43A7-560AC4724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0"/>
            <a:ext cx="12216063" cy="346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0B7B4F0-D3BC-63DF-6429-F771BE5A3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057274"/>
            <a:ext cx="10511627" cy="1012785"/>
          </a:xfrm>
        </p:spPr>
        <p:txBody>
          <a:bodyPr tIns="0" bIns="0"/>
          <a:lstStyle>
            <a:lvl1pPr algn="ctr">
              <a:lnSpc>
                <a:spcPct val="100000"/>
              </a:lnSpc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4D6DED8E-165F-59D7-F01C-4EF0446E5FC0}"/>
              </a:ext>
            </a:extLst>
          </p:cNvPr>
          <p:cNvSpPr>
            <a:spLocks noGrp="1"/>
          </p:cNvSpPr>
          <p:nvPr userDrawn="1">
            <p:ph sz="quarter" idx="4" hasCustomPrompt="1"/>
          </p:nvPr>
        </p:nvSpPr>
        <p:spPr>
          <a:xfrm>
            <a:off x="914400" y="2316067"/>
            <a:ext cx="10511627" cy="3948557"/>
          </a:xfrm>
        </p:spPr>
        <p:txBody>
          <a:bodyPr lIns="91440" tIns="91440" rIns="91440" bIns="9144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Slide Number Placeholder 2">
            <a:extLst>
              <a:ext uri="{FF2B5EF4-FFF2-40B4-BE49-F238E27FC236}">
                <a16:creationId xmlns:a16="http://schemas.microsoft.com/office/drawing/2014/main" id="{2933FDAB-13EE-5F9F-5DFC-A5A60BC636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508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EF1F750-031C-BDB7-BD7B-9CBE17406F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948738" cy="6858000"/>
          </a:xfrm>
          <a:custGeom>
            <a:avLst/>
            <a:gdLst>
              <a:gd name="connsiteX0" fmla="*/ 0 w 8948738"/>
              <a:gd name="connsiteY0" fmla="*/ 0 h 6858000"/>
              <a:gd name="connsiteX1" fmla="*/ 5932941 w 8948738"/>
              <a:gd name="connsiteY1" fmla="*/ 0 h 6858000"/>
              <a:gd name="connsiteX2" fmla="*/ 6047310 w 8948738"/>
              <a:gd name="connsiteY2" fmla="*/ 14613 h 6858000"/>
              <a:gd name="connsiteX3" fmla="*/ 8948738 w 8948738"/>
              <a:gd name="connsiteY3" fmla="*/ 3416480 h 6858000"/>
              <a:gd name="connsiteX4" fmla="*/ 5702202 w 8948738"/>
              <a:gd name="connsiteY4" fmla="*/ 6853523 h 6858000"/>
              <a:gd name="connsiteX5" fmla="*/ 5526113 w 8948738"/>
              <a:gd name="connsiteY5" fmla="*/ 6858000 h 6858000"/>
              <a:gd name="connsiteX6" fmla="*/ 0 w 894873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48738" h="6858000">
                <a:moveTo>
                  <a:pt x="0" y="0"/>
                </a:moveTo>
                <a:lnTo>
                  <a:pt x="5932941" y="0"/>
                </a:lnTo>
                <a:lnTo>
                  <a:pt x="6047310" y="14613"/>
                </a:lnTo>
                <a:cubicBezTo>
                  <a:pt x="7690210" y="267026"/>
                  <a:pt x="8948738" y="1693971"/>
                  <a:pt x="8948738" y="3416480"/>
                </a:cubicBezTo>
                <a:cubicBezTo>
                  <a:pt x="8948738" y="5257788"/>
                  <a:pt x="7510634" y="6761349"/>
                  <a:pt x="5702202" y="6853523"/>
                </a:cubicBezTo>
                <a:lnTo>
                  <a:pt x="552611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47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EB515B5-2D9F-58E1-6E3C-CCBF105D8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27501" y="0"/>
            <a:ext cx="4671276" cy="6857999"/>
          </a:xfrm>
          <a:custGeom>
            <a:avLst/>
            <a:gdLst>
              <a:gd name="connsiteX0" fmla="*/ 3416476 w 4653374"/>
              <a:gd name="connsiteY0" fmla="*/ 0 h 6831717"/>
              <a:gd name="connsiteX1" fmla="*/ 4653374 w 4653374"/>
              <a:gd name="connsiteY1" fmla="*/ 0 h 6831717"/>
              <a:gd name="connsiteX2" fmla="*/ 4653374 w 4653374"/>
              <a:gd name="connsiteY2" fmla="*/ 6831717 h 6831717"/>
              <a:gd name="connsiteX3" fmla="*/ 3416476 w 4653374"/>
              <a:gd name="connsiteY3" fmla="*/ 6831717 h 6831717"/>
              <a:gd name="connsiteX4" fmla="*/ 0 w 4653374"/>
              <a:gd name="connsiteY4" fmla="*/ 3415863 h 6831717"/>
              <a:gd name="connsiteX5" fmla="*/ 3416476 w 4653374"/>
              <a:gd name="connsiteY5" fmla="*/ 0 h 6831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53374" h="6831717">
                <a:moveTo>
                  <a:pt x="3416476" y="0"/>
                </a:moveTo>
                <a:lnTo>
                  <a:pt x="4653374" y="0"/>
                </a:lnTo>
                <a:lnTo>
                  <a:pt x="4653374" y="6831717"/>
                </a:lnTo>
                <a:lnTo>
                  <a:pt x="3416476" y="6831717"/>
                </a:lnTo>
                <a:cubicBezTo>
                  <a:pt x="1529612" y="6831717"/>
                  <a:pt x="0" y="5302406"/>
                  <a:pt x="0" y="3415863"/>
                </a:cubicBezTo>
                <a:cubicBezTo>
                  <a:pt x="0" y="1529335"/>
                  <a:pt x="1529607" y="0"/>
                  <a:pt x="3416476" y="0"/>
                </a:cubicBezTo>
                <a:close/>
              </a:path>
            </a:pathLst>
          </a:custGeom>
          <a:solidFill>
            <a:schemeClr val="accent1"/>
          </a:solidFill>
          <a:ln w="477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9" name="Image 2">
            <a:extLst>
              <a:ext uri="{FF2B5EF4-FFF2-40B4-BE49-F238E27FC236}">
                <a16:creationId xmlns:a16="http://schemas.microsoft.com/office/drawing/2014/main" id="{5CCFEDF9-5B69-87BA-8A33-35033DA401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66586" y="0"/>
            <a:ext cx="3432191" cy="34321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1" y="849782"/>
            <a:ext cx="5715000" cy="2727709"/>
          </a:xfrm>
        </p:spPr>
        <p:txBody>
          <a:bodyPr tIns="0" bIns="0" anchor="b" anchorCtr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6F10CB4-CF79-A942-DA9C-04CBB7C89DC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14401" y="3813606"/>
            <a:ext cx="5715000" cy="2234642"/>
          </a:xfrm>
        </p:spPr>
        <p:txBody>
          <a:bodyPr lIns="91440" tIns="0" rIns="91440" bIns="0" anchor="t" anchorCtr="0">
            <a:normAutofit/>
          </a:bodyPr>
          <a:lstStyle>
            <a:lvl1pPr marL="0" indent="0" algn="l">
              <a:spcBef>
                <a:spcPts val="576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372898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C6B5F91-ABF5-D0B6-E43F-40CEDC3A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2D64F1-27B6-A1E5-4F44-A6029FAB3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anchor="ctr" anchorCtr="0"/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868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626DE4B-D4E5-B36A-89FA-7C0E87AFC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243571-BE64-3777-F992-88FC43A60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182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DFAE2CB-0EAD-E788-FCB7-FB12F69391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58952" y="758952"/>
            <a:ext cx="3932237" cy="1524662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58952" y="2286000"/>
            <a:ext cx="3932237" cy="356708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7" y="741459"/>
            <a:ext cx="6242839" cy="5119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5005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AA6B609-D718-DB49-892F-7E49376CC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0938" y="755372"/>
            <a:ext cx="3931920" cy="1527048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60938" y="2286001"/>
            <a:ext cx="393192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262700" y="987425"/>
            <a:ext cx="6172200" cy="4873625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467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5923D9E-9381-3D11-B31A-1BF5C97F3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452303" y="3405019"/>
            <a:ext cx="5739697" cy="3467971"/>
            <a:chOff x="5009037" y="2525712"/>
            <a:chExt cx="7170193" cy="433228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9E777D0-3240-08CE-6B6C-B33B910B8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9037" y="25257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FEA81A2-6893-518C-6AF3-37C987789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536" y="2525712"/>
              <a:ext cx="3589694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F297964-0B81-31DC-6D6D-1414832238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 flipV="1">
            <a:off x="6465610" y="0"/>
            <a:ext cx="5739697" cy="3467971"/>
            <a:chOff x="5183405" y="2678112"/>
            <a:chExt cx="7170193" cy="4332288"/>
          </a:xfrm>
        </p:grpSpPr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CE4FDB43-7466-4B74-330E-836DA9504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3405" y="26781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EA39DB9-F1B4-F4E9-CF4D-717B0CD74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3903" y="2678112"/>
              <a:ext cx="3589695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4" name="Image 2">
            <a:extLst>
              <a:ext uri="{FF2B5EF4-FFF2-40B4-BE49-F238E27FC236}">
                <a16:creationId xmlns:a16="http://schemas.microsoft.com/office/drawing/2014/main" id="{EFFAEAD9-58A9-096B-C6D0-58F7AD08E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42518" y="4577658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1CFBBA-B680-A6A7-3C4B-5FEAC4253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057274"/>
            <a:ext cx="6583680" cy="1531357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2386C43-DD10-E892-08AD-D6F4AE9617D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14400" y="2834640"/>
            <a:ext cx="6583680" cy="3207344"/>
          </a:xfrm>
        </p:spPr>
        <p:txBody>
          <a:bodyPr lIns="91440" tIns="0" rIns="91440" bIns="0"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50000"/>
              </a:lnSpc>
              <a:spcBef>
                <a:spcPts val="0"/>
              </a:spcBef>
              <a:defRPr sz="2000"/>
            </a:lvl2pPr>
            <a:lvl3pPr marL="685800">
              <a:lnSpc>
                <a:spcPct val="150000"/>
              </a:lnSpc>
              <a:spcBef>
                <a:spcPts val="0"/>
              </a:spcBef>
              <a:defRPr sz="18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114D1E-7749-DD58-8782-318E4F679D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96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537D12D-0FCA-3396-988D-452D3D526E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3390900"/>
            <a:ext cx="12216063" cy="346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710CE8-8A83-C0D3-623E-AFCC6C6A29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332509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AA66C80-37C3-6D28-7564-733A30B2C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9353550" y="0"/>
            <a:ext cx="2838450" cy="2857958"/>
            <a:chOff x="0" y="0"/>
            <a:chExt cx="2838450" cy="2857958"/>
          </a:xfrm>
        </p:grpSpPr>
        <p:sp>
          <p:nvSpPr>
            <p:cNvPr id="12" name="Freeform: Shape 28">
              <a:extLst>
                <a:ext uri="{FF2B5EF4-FFF2-40B4-BE49-F238E27FC236}">
                  <a16:creationId xmlns:a16="http://schemas.microsoft.com/office/drawing/2014/main" id="{D9DB7C23-E0CF-A75F-BFFD-4E7679AF4A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2838450" cy="2857958"/>
            </a:xfrm>
            <a:custGeom>
              <a:avLst/>
              <a:gdLst>
                <a:gd name="connsiteX0" fmla="*/ 1971005 w 2838450"/>
                <a:gd name="connsiteY0" fmla="*/ 0 h 2857958"/>
                <a:gd name="connsiteX1" fmla="*/ 2838450 w 2838450"/>
                <a:gd name="connsiteY1" fmla="*/ 0 h 2857958"/>
                <a:gd name="connsiteX2" fmla="*/ 2838450 w 2838450"/>
                <a:gd name="connsiteY2" fmla="*/ 7240 h 2857958"/>
                <a:gd name="connsiteX3" fmla="*/ 278890 w 2838450"/>
                <a:gd name="connsiteY3" fmla="*/ 2843883 h 2857958"/>
                <a:gd name="connsiteX4" fmla="*/ 0 w 2838450"/>
                <a:gd name="connsiteY4" fmla="*/ 2857958 h 2857958"/>
                <a:gd name="connsiteX5" fmla="*/ 0 w 2838450"/>
                <a:gd name="connsiteY5" fmla="*/ 1990580 h 2857958"/>
                <a:gd name="connsiteX6" fmla="*/ 190293 w 2838450"/>
                <a:gd name="connsiteY6" fmla="*/ 1980883 h 2857958"/>
                <a:gd name="connsiteX7" fmla="*/ 1960910 w 2838450"/>
                <a:gd name="connsiteY7" fmla="*/ 200390 h 285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38450" h="2857958">
                  <a:moveTo>
                    <a:pt x="1971005" y="0"/>
                  </a:moveTo>
                  <a:lnTo>
                    <a:pt x="2838450" y="0"/>
                  </a:lnTo>
                  <a:lnTo>
                    <a:pt x="2838450" y="7240"/>
                  </a:lnTo>
                  <a:cubicBezTo>
                    <a:pt x="2838450" y="1484015"/>
                    <a:pt x="1716931" y="2697914"/>
                    <a:pt x="278890" y="2843883"/>
                  </a:cubicBezTo>
                  <a:lnTo>
                    <a:pt x="0" y="2857958"/>
                  </a:lnTo>
                  <a:lnTo>
                    <a:pt x="0" y="1990580"/>
                  </a:lnTo>
                  <a:lnTo>
                    <a:pt x="190293" y="1980883"/>
                  </a:lnTo>
                  <a:cubicBezTo>
                    <a:pt x="1124600" y="1885128"/>
                    <a:pt x="1866185" y="1135788"/>
                    <a:pt x="1960910" y="2003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/>
            </a:p>
          </p:txBody>
        </p:sp>
        <p:sp>
          <p:nvSpPr>
            <p:cNvPr id="15" name="Freeform: Shape 15">
              <a:extLst>
                <a:ext uri="{FF2B5EF4-FFF2-40B4-BE49-F238E27FC236}">
                  <a16:creationId xmlns:a16="http://schemas.microsoft.com/office/drawing/2014/main" id="{4D62A0CC-A0CE-403A-A167-27225B2C6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1"/>
              <a:ext cx="1003449" cy="1013015"/>
            </a:xfrm>
            <a:custGeom>
              <a:avLst/>
              <a:gdLst>
                <a:gd name="connsiteX0" fmla="*/ 0 w 1003449"/>
                <a:gd name="connsiteY0" fmla="*/ 0 h 1013015"/>
                <a:gd name="connsiteX1" fmla="*/ 1003449 w 1003449"/>
                <a:gd name="connsiteY1" fmla="*/ 0 h 1013015"/>
                <a:gd name="connsiteX2" fmla="*/ 998306 w 1003449"/>
                <a:gd name="connsiteY2" fmla="*/ 100639 h 1013015"/>
                <a:gd name="connsiteX3" fmla="*/ 90663 w 1003449"/>
                <a:gd name="connsiteY3" fmla="*/ 1008380 h 1013015"/>
                <a:gd name="connsiteX4" fmla="*/ 0 w 1003449"/>
                <a:gd name="connsiteY4" fmla="*/ 1013015 h 1013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449" h="1013015">
                  <a:moveTo>
                    <a:pt x="0" y="0"/>
                  </a:moveTo>
                  <a:lnTo>
                    <a:pt x="1003449" y="0"/>
                  </a:lnTo>
                  <a:lnTo>
                    <a:pt x="998306" y="100639"/>
                  </a:lnTo>
                  <a:cubicBezTo>
                    <a:pt x="949402" y="576784"/>
                    <a:pt x="566756" y="959471"/>
                    <a:pt x="90663" y="1008380"/>
                  </a:cubicBezTo>
                  <a:lnTo>
                    <a:pt x="0" y="1013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Image 2">
              <a:extLst>
                <a:ext uri="{FF2B5EF4-FFF2-40B4-BE49-F238E27FC236}">
                  <a16:creationId xmlns:a16="http://schemas.microsoft.com/office/drawing/2014/main" id="{F8AD83DA-A293-6D56-F606-7C98C403A3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458332" y="590133"/>
              <a:ext cx="775021" cy="775021"/>
            </a:xfrm>
            <a:custGeom>
              <a:avLst/>
              <a:gdLst>
                <a:gd name="connsiteX0" fmla="*/ 387511 w 775021"/>
                <a:gd name="connsiteY0" fmla="*/ 775021 h 775021"/>
                <a:gd name="connsiteX1" fmla="*/ 775021 w 775021"/>
                <a:gd name="connsiteY1" fmla="*/ 387511 h 775021"/>
                <a:gd name="connsiteX2" fmla="*/ 387511 w 775021"/>
                <a:gd name="connsiteY2" fmla="*/ 0 h 775021"/>
                <a:gd name="connsiteX3" fmla="*/ 0 w 775021"/>
                <a:gd name="connsiteY3" fmla="*/ 387511 h 775021"/>
                <a:gd name="connsiteX4" fmla="*/ 387511 w 775021"/>
                <a:gd name="connsiteY4" fmla="*/ 775021 h 775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5021" h="775021">
                  <a:moveTo>
                    <a:pt x="387511" y="775021"/>
                  </a:moveTo>
                  <a:cubicBezTo>
                    <a:pt x="601527" y="775021"/>
                    <a:pt x="775021" y="601527"/>
                    <a:pt x="775021" y="387511"/>
                  </a:cubicBezTo>
                  <a:cubicBezTo>
                    <a:pt x="775021" y="173494"/>
                    <a:pt x="601527" y="0"/>
                    <a:pt x="387511" y="0"/>
                  </a:cubicBezTo>
                  <a:cubicBezTo>
                    <a:pt x="173494" y="0"/>
                    <a:pt x="0" y="173494"/>
                    <a:pt x="0" y="387511"/>
                  </a:cubicBezTo>
                  <a:cubicBezTo>
                    <a:pt x="0" y="601527"/>
                    <a:pt x="173494" y="775021"/>
                    <a:pt x="387511" y="775021"/>
                  </a:cubicBezTo>
                  <a:close/>
                </a:path>
              </a:pathLst>
            </a:custGeom>
            <a:solidFill>
              <a:schemeClr val="accent6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5702441" y="1061623"/>
            <a:ext cx="5723586" cy="4739104"/>
          </a:xfrm>
        </p:spPr>
        <p:txBody>
          <a:bodyPr tIns="0" bIns="0" anchor="ctr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979AC40-7C15-9431-5B1A-415655A7FC0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43345" y="0"/>
            <a:ext cx="4344695" cy="63595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33189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86F8B46B-EF6E-BC12-09E2-0F3B779197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-400"/>
            <a:ext cx="12216063" cy="346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D7B4F11-E150-473B-98F5-6E6AC9646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A8E2FA61-C047-21BB-AA50-F84AD7685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5760023" y="3764463"/>
            <a:ext cx="2812357" cy="3394143"/>
          </a:xfrm>
          <a:custGeom>
            <a:avLst/>
            <a:gdLst>
              <a:gd name="connsiteX0" fmla="*/ 0 w 2812357"/>
              <a:gd name="connsiteY0" fmla="*/ 0 h 3394143"/>
              <a:gd name="connsiteX1" fmla="*/ 2812357 w 2812357"/>
              <a:gd name="connsiteY1" fmla="*/ 3394143 h 3394143"/>
              <a:gd name="connsiteX2" fmla="*/ 0 w 2812357"/>
              <a:gd name="connsiteY2" fmla="*/ 3394143 h 3394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12357" h="3394143">
                <a:moveTo>
                  <a:pt x="0" y="0"/>
                </a:moveTo>
                <a:lnTo>
                  <a:pt x="2812357" y="3394143"/>
                </a:lnTo>
                <a:lnTo>
                  <a:pt x="0" y="3394143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1A2791BA-760E-9FA5-8743-D0B699FC9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63854"/>
            <a:ext cx="435241" cy="3394146"/>
          </a:xfrm>
          <a:custGeom>
            <a:avLst/>
            <a:gdLst>
              <a:gd name="connsiteX0" fmla="*/ 435241 w 435241"/>
              <a:gd name="connsiteY0" fmla="*/ 0 h 3394146"/>
              <a:gd name="connsiteX1" fmla="*/ 435241 w 435241"/>
              <a:gd name="connsiteY1" fmla="*/ 3394146 h 3394146"/>
              <a:gd name="connsiteX2" fmla="*/ 0 w 435241"/>
              <a:gd name="connsiteY2" fmla="*/ 3394146 h 3394146"/>
              <a:gd name="connsiteX3" fmla="*/ 0 w 435241"/>
              <a:gd name="connsiteY3" fmla="*/ 523525 h 3394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5241" h="3394146">
                <a:moveTo>
                  <a:pt x="435241" y="0"/>
                </a:moveTo>
                <a:lnTo>
                  <a:pt x="435241" y="3394146"/>
                </a:lnTo>
                <a:lnTo>
                  <a:pt x="0" y="3394146"/>
                </a:lnTo>
                <a:lnTo>
                  <a:pt x="0" y="52352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D6A03F2-8C7B-D33B-0E8F-24D4800D5C0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1057275"/>
            <a:ext cx="5259554" cy="2495028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51465C6-2CDE-B5BF-F22E-CBDD44E86CFC}"/>
              </a:ext>
            </a:extLst>
          </p:cNvPr>
          <p:cNvSpPr>
            <a:spLocks noGrp="1"/>
          </p:cNvSpPr>
          <p:nvPr userDrawn="1">
            <p:ph idx="1" hasCustomPrompt="1"/>
          </p:nvPr>
        </p:nvSpPr>
        <p:spPr>
          <a:xfrm>
            <a:off x="914400" y="3808750"/>
            <a:ext cx="5259554" cy="2233233"/>
          </a:xfrm>
        </p:spPr>
        <p:txBody>
          <a:bodyPr lIns="91440" tIns="0" rIns="9144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00000"/>
              </a:lnSpc>
              <a:spcBef>
                <a:spcPts val="0"/>
              </a:spcBef>
              <a:defRPr sz="2400"/>
            </a:lvl2pPr>
            <a:lvl3pPr marL="685800">
              <a:lnSpc>
                <a:spcPct val="100000"/>
              </a:lnSpc>
              <a:spcBef>
                <a:spcPts val="0"/>
              </a:spcBef>
              <a:defRPr sz="24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2" name="Picture Placeholder 7">
            <a:extLst>
              <a:ext uri="{FF2B5EF4-FFF2-40B4-BE49-F238E27FC236}">
                <a16:creationId xmlns:a16="http://schemas.microsoft.com/office/drawing/2014/main" id="{55126063-BDEE-A1AB-FDAE-DD9B98CACDA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414194" y="410780"/>
            <a:ext cx="4344695" cy="6447220"/>
          </a:xfrm>
          <a:solidFill>
            <a:schemeClr val="accent3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681789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Image 1">
            <a:extLst>
              <a:ext uri="{FF2B5EF4-FFF2-40B4-BE49-F238E27FC236}">
                <a16:creationId xmlns:a16="http://schemas.microsoft.com/office/drawing/2014/main" id="{2A3EC91E-4089-D366-06D3-3E66F93DF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7117" y="0"/>
            <a:ext cx="2550985" cy="6858000"/>
          </a:xfrm>
          <a:custGeom>
            <a:avLst/>
            <a:gdLst>
              <a:gd name="connsiteX0" fmla="*/ 2550985 w 2550985"/>
              <a:gd name="connsiteY0" fmla="*/ 0 h 6858000"/>
              <a:gd name="connsiteX1" fmla="*/ 0 w 2550985"/>
              <a:gd name="connsiteY1" fmla="*/ 0 h 6858000"/>
              <a:gd name="connsiteX2" fmla="*/ 0 w 2550985"/>
              <a:gd name="connsiteY2" fmla="*/ 6858000 h 6858000"/>
              <a:gd name="connsiteX3" fmla="*/ 2550985 w 2550985"/>
              <a:gd name="connsiteY3" fmla="*/ 6858000 h 6858000"/>
              <a:gd name="connsiteX4" fmla="*/ 2550985 w 255098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0985" h="6858000">
                <a:moveTo>
                  <a:pt x="2550985" y="0"/>
                </a:moveTo>
                <a:lnTo>
                  <a:pt x="0" y="0"/>
                </a:lnTo>
                <a:lnTo>
                  <a:pt x="0" y="6858000"/>
                </a:lnTo>
                <a:lnTo>
                  <a:pt x="2550985" y="6858000"/>
                </a:lnTo>
                <a:lnTo>
                  <a:pt x="2550985" y="0"/>
                </a:lnTo>
                <a:close/>
              </a:path>
            </a:pathLst>
          </a:custGeom>
          <a:solidFill>
            <a:schemeClr val="accent4"/>
          </a:solidFill>
          <a:ln w="7045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70F595E1-C910-3710-90E9-AF5FFCE05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415" y="0"/>
            <a:ext cx="2548591" cy="2555628"/>
          </a:xfrm>
          <a:custGeom>
            <a:avLst/>
            <a:gdLst>
              <a:gd name="connsiteX0" fmla="*/ 138643 w 2548591"/>
              <a:gd name="connsiteY0" fmla="*/ 1 h 2555628"/>
              <a:gd name="connsiteX1" fmla="*/ 163874 w 2548591"/>
              <a:gd name="connsiteY1" fmla="*/ 1 h 2555628"/>
              <a:gd name="connsiteX2" fmla="*/ 2548463 w 2548591"/>
              <a:gd name="connsiteY2" fmla="*/ 2391168 h 2555628"/>
              <a:gd name="connsiteX3" fmla="*/ 2548463 w 2548591"/>
              <a:gd name="connsiteY3" fmla="*/ 2416472 h 2555628"/>
              <a:gd name="connsiteX4" fmla="*/ 2548590 w 2548591"/>
              <a:gd name="connsiteY4" fmla="*/ 2416600 h 2555628"/>
              <a:gd name="connsiteX5" fmla="*/ 138643 w 2548591"/>
              <a:gd name="connsiteY5" fmla="*/ 1 h 2555628"/>
              <a:gd name="connsiteX6" fmla="*/ 0 w 2548591"/>
              <a:gd name="connsiteY6" fmla="*/ 1 h 2555628"/>
              <a:gd name="connsiteX7" fmla="*/ 25231 w 2548591"/>
              <a:gd name="connsiteY7" fmla="*/ 1 h 2555628"/>
              <a:gd name="connsiteX8" fmla="*/ 2548591 w 2548591"/>
              <a:gd name="connsiteY8" fmla="*/ 2530324 h 2555628"/>
              <a:gd name="connsiteX9" fmla="*/ 2548591 w 2548591"/>
              <a:gd name="connsiteY9" fmla="*/ 2555628 h 2555628"/>
              <a:gd name="connsiteX10" fmla="*/ 0 w 2548591"/>
              <a:gd name="connsiteY10" fmla="*/ 1 h 2555628"/>
              <a:gd name="connsiteX11" fmla="*/ 277411 w 2548591"/>
              <a:gd name="connsiteY11" fmla="*/ 1 h 2555628"/>
              <a:gd name="connsiteX12" fmla="*/ 302642 w 2548591"/>
              <a:gd name="connsiteY12" fmla="*/ 1 h 2555628"/>
              <a:gd name="connsiteX13" fmla="*/ 2548582 w 2548591"/>
              <a:gd name="connsiteY13" fmla="*/ 2252147 h 2555628"/>
              <a:gd name="connsiteX14" fmla="*/ 2548582 w 2548591"/>
              <a:gd name="connsiteY14" fmla="*/ 2277444 h 2555628"/>
              <a:gd name="connsiteX15" fmla="*/ 277411 w 2548591"/>
              <a:gd name="connsiteY15" fmla="*/ 1 h 2555628"/>
              <a:gd name="connsiteX16" fmla="*/ 416054 w 2548591"/>
              <a:gd name="connsiteY16" fmla="*/ 1 h 2555628"/>
              <a:gd name="connsiteX17" fmla="*/ 441285 w 2548591"/>
              <a:gd name="connsiteY17" fmla="*/ 1 h 2555628"/>
              <a:gd name="connsiteX18" fmla="*/ 2548589 w 2548591"/>
              <a:gd name="connsiteY18" fmla="*/ 2113119 h 2555628"/>
              <a:gd name="connsiteX19" fmla="*/ 2548589 w 2548591"/>
              <a:gd name="connsiteY19" fmla="*/ 2138423 h 2555628"/>
              <a:gd name="connsiteX20" fmla="*/ 416054 w 2548591"/>
              <a:gd name="connsiteY20" fmla="*/ 1 h 2555628"/>
              <a:gd name="connsiteX21" fmla="*/ 554698 w 2548591"/>
              <a:gd name="connsiteY21" fmla="*/ 1 h 2555628"/>
              <a:gd name="connsiteX22" fmla="*/ 579930 w 2548591"/>
              <a:gd name="connsiteY22" fmla="*/ 1 h 2555628"/>
              <a:gd name="connsiteX23" fmla="*/ 2548462 w 2548591"/>
              <a:gd name="connsiteY23" fmla="*/ 1973963 h 2555628"/>
              <a:gd name="connsiteX24" fmla="*/ 2548462 w 2548591"/>
              <a:gd name="connsiteY24" fmla="*/ 1999267 h 2555628"/>
              <a:gd name="connsiteX25" fmla="*/ 2548589 w 2548591"/>
              <a:gd name="connsiteY25" fmla="*/ 1999394 h 2555628"/>
              <a:gd name="connsiteX26" fmla="*/ 554698 w 2548591"/>
              <a:gd name="connsiteY26" fmla="*/ 1 h 2555628"/>
              <a:gd name="connsiteX27" fmla="*/ 693468 w 2548591"/>
              <a:gd name="connsiteY27" fmla="*/ 0 h 2555628"/>
              <a:gd name="connsiteX28" fmla="*/ 718701 w 2548591"/>
              <a:gd name="connsiteY28" fmla="*/ 0 h 2555628"/>
              <a:gd name="connsiteX29" fmla="*/ 2548583 w 2548591"/>
              <a:gd name="connsiteY29" fmla="*/ 1834942 h 2555628"/>
              <a:gd name="connsiteX30" fmla="*/ 2548583 w 2548591"/>
              <a:gd name="connsiteY30" fmla="*/ 1860239 h 2555628"/>
              <a:gd name="connsiteX31" fmla="*/ 693468 w 2548591"/>
              <a:gd name="connsiteY31" fmla="*/ 0 h 2555628"/>
              <a:gd name="connsiteX32" fmla="*/ 832112 w 2548591"/>
              <a:gd name="connsiteY32" fmla="*/ 0 h 2555628"/>
              <a:gd name="connsiteX33" fmla="*/ 857340 w 2548591"/>
              <a:gd name="connsiteY33" fmla="*/ 0 h 2555628"/>
              <a:gd name="connsiteX34" fmla="*/ 2548582 w 2548591"/>
              <a:gd name="connsiteY34" fmla="*/ 1695913 h 2555628"/>
              <a:gd name="connsiteX35" fmla="*/ 2548582 w 2548591"/>
              <a:gd name="connsiteY35" fmla="*/ 1721210 h 2555628"/>
              <a:gd name="connsiteX36" fmla="*/ 832112 w 2548591"/>
              <a:gd name="connsiteY36" fmla="*/ 0 h 2555628"/>
              <a:gd name="connsiteX37" fmla="*/ 970758 w 2548591"/>
              <a:gd name="connsiteY37" fmla="*/ 0 h 2555628"/>
              <a:gd name="connsiteX38" fmla="*/ 995986 w 2548591"/>
              <a:gd name="connsiteY38" fmla="*/ 0 h 2555628"/>
              <a:gd name="connsiteX39" fmla="*/ 2548463 w 2548591"/>
              <a:gd name="connsiteY39" fmla="*/ 1556758 h 2555628"/>
              <a:gd name="connsiteX40" fmla="*/ 2548463 w 2548591"/>
              <a:gd name="connsiteY40" fmla="*/ 1582062 h 2555628"/>
              <a:gd name="connsiteX41" fmla="*/ 2548590 w 2548591"/>
              <a:gd name="connsiteY41" fmla="*/ 1582189 h 2555628"/>
              <a:gd name="connsiteX42" fmla="*/ 970758 w 2548591"/>
              <a:gd name="connsiteY42" fmla="*/ 0 h 2555628"/>
              <a:gd name="connsiteX43" fmla="*/ 1109529 w 2548591"/>
              <a:gd name="connsiteY43" fmla="*/ 0 h 2555628"/>
              <a:gd name="connsiteX44" fmla="*/ 1134764 w 2548591"/>
              <a:gd name="connsiteY44" fmla="*/ 0 h 2555628"/>
              <a:gd name="connsiteX45" fmla="*/ 2548589 w 2548591"/>
              <a:gd name="connsiteY45" fmla="*/ 1417736 h 2555628"/>
              <a:gd name="connsiteX46" fmla="*/ 2548589 w 2548591"/>
              <a:gd name="connsiteY46" fmla="*/ 1443033 h 2555628"/>
              <a:gd name="connsiteX47" fmla="*/ 1109529 w 2548591"/>
              <a:gd name="connsiteY47" fmla="*/ 0 h 2555628"/>
              <a:gd name="connsiteX48" fmla="*/ 1248168 w 2548591"/>
              <a:gd name="connsiteY48" fmla="*/ 0 h 2555628"/>
              <a:gd name="connsiteX49" fmla="*/ 1273396 w 2548591"/>
              <a:gd name="connsiteY49" fmla="*/ 0 h 2555628"/>
              <a:gd name="connsiteX50" fmla="*/ 2548583 w 2548591"/>
              <a:gd name="connsiteY50" fmla="*/ 1278708 h 2555628"/>
              <a:gd name="connsiteX51" fmla="*/ 2548583 w 2548591"/>
              <a:gd name="connsiteY51" fmla="*/ 1304005 h 2555628"/>
              <a:gd name="connsiteX52" fmla="*/ 1248168 w 2548591"/>
              <a:gd name="connsiteY52" fmla="*/ 0 h 2555628"/>
              <a:gd name="connsiteX53" fmla="*/ 1386813 w 2548591"/>
              <a:gd name="connsiteY53" fmla="*/ 0 h 2555628"/>
              <a:gd name="connsiteX54" fmla="*/ 1412041 w 2548591"/>
              <a:gd name="connsiteY54" fmla="*/ 0 h 2555628"/>
              <a:gd name="connsiteX55" fmla="*/ 2548589 w 2548591"/>
              <a:gd name="connsiteY55" fmla="*/ 1139552 h 2555628"/>
              <a:gd name="connsiteX56" fmla="*/ 2548589 w 2548591"/>
              <a:gd name="connsiteY56" fmla="*/ 1164857 h 2555628"/>
              <a:gd name="connsiteX57" fmla="*/ 2548589 w 2548591"/>
              <a:gd name="connsiteY57" fmla="*/ 1164984 h 2555628"/>
              <a:gd name="connsiteX58" fmla="*/ 1386813 w 2548591"/>
              <a:gd name="connsiteY58" fmla="*/ 0 h 2555628"/>
              <a:gd name="connsiteX59" fmla="*/ 1525579 w 2548591"/>
              <a:gd name="connsiteY59" fmla="*/ 0 h 2555628"/>
              <a:gd name="connsiteX60" fmla="*/ 1550814 w 2548591"/>
              <a:gd name="connsiteY60" fmla="*/ 0 h 2555628"/>
              <a:gd name="connsiteX61" fmla="*/ 2548583 w 2548591"/>
              <a:gd name="connsiteY61" fmla="*/ 1000531 h 2555628"/>
              <a:gd name="connsiteX62" fmla="*/ 2548583 w 2548591"/>
              <a:gd name="connsiteY62" fmla="*/ 1025828 h 2555628"/>
              <a:gd name="connsiteX63" fmla="*/ 1525579 w 2548591"/>
              <a:gd name="connsiteY63" fmla="*/ 0 h 2555628"/>
              <a:gd name="connsiteX64" fmla="*/ 1664231 w 2548591"/>
              <a:gd name="connsiteY64" fmla="*/ 0 h 2555628"/>
              <a:gd name="connsiteX65" fmla="*/ 1689459 w 2548591"/>
              <a:gd name="connsiteY65" fmla="*/ 0 h 2555628"/>
              <a:gd name="connsiteX66" fmla="*/ 2548589 w 2548591"/>
              <a:gd name="connsiteY66" fmla="*/ 861503 h 2555628"/>
              <a:gd name="connsiteX67" fmla="*/ 2548589 w 2548591"/>
              <a:gd name="connsiteY67" fmla="*/ 886800 h 2555628"/>
              <a:gd name="connsiteX68" fmla="*/ 1664231 w 2548591"/>
              <a:gd name="connsiteY68" fmla="*/ 0 h 2555628"/>
              <a:gd name="connsiteX69" fmla="*/ 1802870 w 2548591"/>
              <a:gd name="connsiteY69" fmla="*/ 0 h 2555628"/>
              <a:gd name="connsiteX70" fmla="*/ 1828097 w 2548591"/>
              <a:gd name="connsiteY70" fmla="*/ 0 h 2555628"/>
              <a:gd name="connsiteX71" fmla="*/ 2548583 w 2548591"/>
              <a:gd name="connsiteY71" fmla="*/ 722347 h 2555628"/>
              <a:gd name="connsiteX72" fmla="*/ 2548583 w 2548591"/>
              <a:gd name="connsiteY72" fmla="*/ 747651 h 2555628"/>
              <a:gd name="connsiteX73" fmla="*/ 2548583 w 2548591"/>
              <a:gd name="connsiteY73" fmla="*/ 747778 h 2555628"/>
              <a:gd name="connsiteX74" fmla="*/ 1802870 w 2548591"/>
              <a:gd name="connsiteY74" fmla="*/ 0 h 2555628"/>
              <a:gd name="connsiteX75" fmla="*/ 1941642 w 2548591"/>
              <a:gd name="connsiteY75" fmla="*/ 0 h 2555628"/>
              <a:gd name="connsiteX76" fmla="*/ 1966877 w 2548591"/>
              <a:gd name="connsiteY76" fmla="*/ 0 h 2555628"/>
              <a:gd name="connsiteX77" fmla="*/ 2548589 w 2548591"/>
              <a:gd name="connsiteY77" fmla="*/ 583321 h 2555628"/>
              <a:gd name="connsiteX78" fmla="*/ 2548589 w 2548591"/>
              <a:gd name="connsiteY78" fmla="*/ 608622 h 2555628"/>
              <a:gd name="connsiteX79" fmla="*/ 1941642 w 2548591"/>
              <a:gd name="connsiteY79" fmla="*/ 0 h 2555628"/>
              <a:gd name="connsiteX80" fmla="*/ 2080281 w 2548591"/>
              <a:gd name="connsiteY80" fmla="*/ 0 h 2555628"/>
              <a:gd name="connsiteX81" fmla="*/ 2105508 w 2548591"/>
              <a:gd name="connsiteY81" fmla="*/ 0 h 2555628"/>
              <a:gd name="connsiteX82" fmla="*/ 2548582 w 2548591"/>
              <a:gd name="connsiteY82" fmla="*/ 444296 h 2555628"/>
              <a:gd name="connsiteX83" fmla="*/ 2548582 w 2548591"/>
              <a:gd name="connsiteY83" fmla="*/ 469597 h 2555628"/>
              <a:gd name="connsiteX84" fmla="*/ 2080281 w 2548591"/>
              <a:gd name="connsiteY84" fmla="*/ 0 h 2555628"/>
              <a:gd name="connsiteX85" fmla="*/ 2218926 w 2548591"/>
              <a:gd name="connsiteY85" fmla="*/ 0 h 2555628"/>
              <a:gd name="connsiteX86" fmla="*/ 2244153 w 2548591"/>
              <a:gd name="connsiteY86" fmla="*/ 0 h 2555628"/>
              <a:gd name="connsiteX87" fmla="*/ 2548582 w 2548591"/>
              <a:gd name="connsiteY87" fmla="*/ 305270 h 2555628"/>
              <a:gd name="connsiteX88" fmla="*/ 2548582 w 2548591"/>
              <a:gd name="connsiteY88" fmla="*/ 330570 h 2555628"/>
              <a:gd name="connsiteX89" fmla="*/ 2218926 w 2548591"/>
              <a:gd name="connsiteY89" fmla="*/ 0 h 2555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2548591" h="2555628">
                <a:moveTo>
                  <a:pt x="138643" y="1"/>
                </a:moveTo>
                <a:lnTo>
                  <a:pt x="163874" y="1"/>
                </a:lnTo>
                <a:cubicBezTo>
                  <a:pt x="163874" y="1318576"/>
                  <a:pt x="1233644" y="2391168"/>
                  <a:pt x="2548463" y="2391168"/>
                </a:cubicBezTo>
                <a:lnTo>
                  <a:pt x="2548463" y="2416472"/>
                </a:lnTo>
                <a:lnTo>
                  <a:pt x="2548590" y="2416600"/>
                </a:lnTo>
                <a:cubicBezTo>
                  <a:pt x="1219755" y="2416600"/>
                  <a:pt x="138643" y="1332503"/>
                  <a:pt x="138643" y="1"/>
                </a:cubicBezTo>
                <a:close/>
                <a:moveTo>
                  <a:pt x="0" y="1"/>
                </a:moveTo>
                <a:lnTo>
                  <a:pt x="25231" y="1"/>
                </a:lnTo>
                <a:cubicBezTo>
                  <a:pt x="25231" y="1395244"/>
                  <a:pt x="1157188" y="2530324"/>
                  <a:pt x="2548591" y="2530324"/>
                </a:cubicBezTo>
                <a:lnTo>
                  <a:pt x="2548591" y="2555628"/>
                </a:lnTo>
                <a:cubicBezTo>
                  <a:pt x="1143299" y="2555628"/>
                  <a:pt x="0" y="1409172"/>
                  <a:pt x="0" y="1"/>
                </a:cubicBezTo>
                <a:close/>
                <a:moveTo>
                  <a:pt x="277411" y="1"/>
                </a:moveTo>
                <a:lnTo>
                  <a:pt x="302642" y="1"/>
                </a:lnTo>
                <a:cubicBezTo>
                  <a:pt x="302642" y="1241907"/>
                  <a:pt x="1310229" y="2252147"/>
                  <a:pt x="2548582" y="2252147"/>
                </a:cubicBezTo>
                <a:lnTo>
                  <a:pt x="2548582" y="2277444"/>
                </a:lnTo>
                <a:cubicBezTo>
                  <a:pt x="1296205" y="2277444"/>
                  <a:pt x="277411" y="1255835"/>
                  <a:pt x="277411" y="1"/>
                </a:cubicBezTo>
                <a:close/>
                <a:moveTo>
                  <a:pt x="416054" y="1"/>
                </a:moveTo>
                <a:lnTo>
                  <a:pt x="441285" y="1"/>
                </a:lnTo>
                <a:cubicBezTo>
                  <a:pt x="441285" y="1165111"/>
                  <a:pt x="1386559" y="2113119"/>
                  <a:pt x="2548589" y="2113119"/>
                </a:cubicBezTo>
                <a:lnTo>
                  <a:pt x="2548589" y="2138423"/>
                </a:lnTo>
                <a:cubicBezTo>
                  <a:pt x="1372670" y="2138423"/>
                  <a:pt x="416054" y="1179166"/>
                  <a:pt x="416054" y="1"/>
                </a:cubicBezTo>
                <a:close/>
                <a:moveTo>
                  <a:pt x="554698" y="1"/>
                </a:moveTo>
                <a:lnTo>
                  <a:pt x="579930" y="1"/>
                </a:lnTo>
                <a:cubicBezTo>
                  <a:pt x="579930" y="1088442"/>
                  <a:pt x="1463017" y="1973963"/>
                  <a:pt x="2548462" y="1973963"/>
                </a:cubicBezTo>
                <a:lnTo>
                  <a:pt x="2548462" y="1999267"/>
                </a:lnTo>
                <a:lnTo>
                  <a:pt x="2548589" y="1999394"/>
                </a:lnTo>
                <a:cubicBezTo>
                  <a:pt x="1449127" y="1999394"/>
                  <a:pt x="554698" y="1102497"/>
                  <a:pt x="554698" y="1"/>
                </a:cubicBezTo>
                <a:close/>
                <a:moveTo>
                  <a:pt x="693468" y="0"/>
                </a:moveTo>
                <a:lnTo>
                  <a:pt x="718701" y="0"/>
                </a:lnTo>
                <a:cubicBezTo>
                  <a:pt x="718701" y="1011773"/>
                  <a:pt x="1539602" y="1834942"/>
                  <a:pt x="2548583" y="1834942"/>
                </a:cubicBezTo>
                <a:lnTo>
                  <a:pt x="2548583" y="1860239"/>
                </a:lnTo>
                <a:cubicBezTo>
                  <a:pt x="1525706" y="1860239"/>
                  <a:pt x="693468" y="1025701"/>
                  <a:pt x="693468" y="0"/>
                </a:cubicBezTo>
                <a:close/>
                <a:moveTo>
                  <a:pt x="832112" y="0"/>
                </a:moveTo>
                <a:lnTo>
                  <a:pt x="857340" y="0"/>
                </a:lnTo>
                <a:cubicBezTo>
                  <a:pt x="857340" y="935105"/>
                  <a:pt x="1616059" y="1695913"/>
                  <a:pt x="2548582" y="1695913"/>
                </a:cubicBezTo>
                <a:lnTo>
                  <a:pt x="2548582" y="1721210"/>
                </a:lnTo>
                <a:cubicBezTo>
                  <a:pt x="1602170" y="1721210"/>
                  <a:pt x="832112" y="949032"/>
                  <a:pt x="832112" y="0"/>
                </a:cubicBezTo>
                <a:close/>
                <a:moveTo>
                  <a:pt x="970758" y="0"/>
                </a:moveTo>
                <a:lnTo>
                  <a:pt x="995986" y="0"/>
                </a:lnTo>
                <a:cubicBezTo>
                  <a:pt x="995986" y="858436"/>
                  <a:pt x="1692391" y="1556758"/>
                  <a:pt x="2548463" y="1556758"/>
                </a:cubicBezTo>
                <a:lnTo>
                  <a:pt x="2548463" y="1582062"/>
                </a:lnTo>
                <a:lnTo>
                  <a:pt x="2548590" y="1582189"/>
                </a:lnTo>
                <a:cubicBezTo>
                  <a:pt x="1678628" y="1582189"/>
                  <a:pt x="970758" y="872491"/>
                  <a:pt x="970758" y="0"/>
                </a:cubicBezTo>
                <a:close/>
                <a:moveTo>
                  <a:pt x="1109529" y="0"/>
                </a:moveTo>
                <a:lnTo>
                  <a:pt x="1134764" y="0"/>
                </a:lnTo>
                <a:cubicBezTo>
                  <a:pt x="1134764" y="781767"/>
                  <a:pt x="1768975" y="1417736"/>
                  <a:pt x="2548589" y="1417736"/>
                </a:cubicBezTo>
                <a:lnTo>
                  <a:pt x="2548589" y="1443033"/>
                </a:lnTo>
                <a:cubicBezTo>
                  <a:pt x="1755086" y="1443033"/>
                  <a:pt x="1109529" y="795695"/>
                  <a:pt x="1109529" y="0"/>
                </a:cubicBezTo>
                <a:close/>
                <a:moveTo>
                  <a:pt x="1248168" y="0"/>
                </a:moveTo>
                <a:lnTo>
                  <a:pt x="1273396" y="0"/>
                </a:lnTo>
                <a:cubicBezTo>
                  <a:pt x="1273396" y="705097"/>
                  <a:pt x="1845433" y="1278708"/>
                  <a:pt x="2548583" y="1278708"/>
                </a:cubicBezTo>
                <a:lnTo>
                  <a:pt x="2548583" y="1304005"/>
                </a:lnTo>
                <a:cubicBezTo>
                  <a:pt x="1831537" y="1304005"/>
                  <a:pt x="1248168" y="719026"/>
                  <a:pt x="1248168" y="0"/>
                </a:cubicBezTo>
                <a:close/>
                <a:moveTo>
                  <a:pt x="1386813" y="0"/>
                </a:moveTo>
                <a:lnTo>
                  <a:pt x="1412041" y="0"/>
                </a:lnTo>
                <a:cubicBezTo>
                  <a:pt x="1412041" y="628428"/>
                  <a:pt x="1921890" y="1139552"/>
                  <a:pt x="2548589" y="1139552"/>
                </a:cubicBezTo>
                <a:lnTo>
                  <a:pt x="2548589" y="1164857"/>
                </a:lnTo>
                <a:lnTo>
                  <a:pt x="2548589" y="1164984"/>
                </a:lnTo>
                <a:cubicBezTo>
                  <a:pt x="1908001" y="1164984"/>
                  <a:pt x="1386813" y="642356"/>
                  <a:pt x="1386813" y="0"/>
                </a:cubicBezTo>
                <a:close/>
                <a:moveTo>
                  <a:pt x="1525579" y="0"/>
                </a:moveTo>
                <a:lnTo>
                  <a:pt x="1550814" y="0"/>
                </a:lnTo>
                <a:cubicBezTo>
                  <a:pt x="1550814" y="551759"/>
                  <a:pt x="1998468" y="1000531"/>
                  <a:pt x="2548583" y="1000531"/>
                </a:cubicBezTo>
                <a:lnTo>
                  <a:pt x="2548583" y="1025828"/>
                </a:lnTo>
                <a:cubicBezTo>
                  <a:pt x="1984452" y="1025828"/>
                  <a:pt x="1525579" y="565560"/>
                  <a:pt x="1525579" y="0"/>
                </a:cubicBezTo>
                <a:close/>
                <a:moveTo>
                  <a:pt x="1664231" y="0"/>
                </a:moveTo>
                <a:lnTo>
                  <a:pt x="1689459" y="0"/>
                </a:lnTo>
                <a:cubicBezTo>
                  <a:pt x="1689459" y="474963"/>
                  <a:pt x="2074805" y="861503"/>
                  <a:pt x="2548589" y="861503"/>
                </a:cubicBezTo>
                <a:lnTo>
                  <a:pt x="2548589" y="886800"/>
                </a:lnTo>
                <a:cubicBezTo>
                  <a:pt x="2060916" y="886800"/>
                  <a:pt x="1664231" y="489019"/>
                  <a:pt x="1664231" y="0"/>
                </a:cubicBezTo>
                <a:close/>
                <a:moveTo>
                  <a:pt x="1802870" y="0"/>
                </a:moveTo>
                <a:lnTo>
                  <a:pt x="1828097" y="0"/>
                </a:lnTo>
                <a:cubicBezTo>
                  <a:pt x="1828097" y="398295"/>
                  <a:pt x="2151263" y="722347"/>
                  <a:pt x="2548583" y="722347"/>
                </a:cubicBezTo>
                <a:lnTo>
                  <a:pt x="2548583" y="747651"/>
                </a:lnTo>
                <a:lnTo>
                  <a:pt x="2548583" y="747778"/>
                </a:lnTo>
                <a:cubicBezTo>
                  <a:pt x="2137367" y="747778"/>
                  <a:pt x="1802870" y="412350"/>
                  <a:pt x="1802870" y="0"/>
                </a:cubicBezTo>
                <a:close/>
                <a:moveTo>
                  <a:pt x="1941642" y="0"/>
                </a:moveTo>
                <a:lnTo>
                  <a:pt x="1966877" y="0"/>
                </a:lnTo>
                <a:cubicBezTo>
                  <a:pt x="1966877" y="321626"/>
                  <a:pt x="2227847" y="583321"/>
                  <a:pt x="2548589" y="583321"/>
                </a:cubicBezTo>
                <a:lnTo>
                  <a:pt x="2548589" y="608622"/>
                </a:lnTo>
                <a:cubicBezTo>
                  <a:pt x="2213831" y="608622"/>
                  <a:pt x="1941642" y="335553"/>
                  <a:pt x="1941642" y="0"/>
                </a:cubicBezTo>
                <a:close/>
                <a:moveTo>
                  <a:pt x="2080281" y="0"/>
                </a:moveTo>
                <a:lnTo>
                  <a:pt x="2105508" y="0"/>
                </a:lnTo>
                <a:cubicBezTo>
                  <a:pt x="2105508" y="244957"/>
                  <a:pt x="2304298" y="444296"/>
                  <a:pt x="2548582" y="444296"/>
                </a:cubicBezTo>
                <a:lnTo>
                  <a:pt x="2548582" y="469597"/>
                </a:lnTo>
                <a:cubicBezTo>
                  <a:pt x="2290409" y="469597"/>
                  <a:pt x="2080281" y="258885"/>
                  <a:pt x="2080281" y="0"/>
                </a:cubicBezTo>
                <a:close/>
                <a:moveTo>
                  <a:pt x="2218926" y="0"/>
                </a:moveTo>
                <a:lnTo>
                  <a:pt x="2244153" y="0"/>
                </a:lnTo>
                <a:cubicBezTo>
                  <a:pt x="2244153" y="168288"/>
                  <a:pt x="2380629" y="305270"/>
                  <a:pt x="2548582" y="305270"/>
                </a:cubicBezTo>
                <a:lnTo>
                  <a:pt x="2548582" y="330570"/>
                </a:lnTo>
                <a:cubicBezTo>
                  <a:pt x="2366866" y="330570"/>
                  <a:pt x="2218926" y="182344"/>
                  <a:pt x="2218926" y="0"/>
                </a:cubicBezTo>
                <a:close/>
              </a:path>
            </a:pathLst>
          </a:custGeom>
          <a:solidFill>
            <a:schemeClr val="bg1"/>
          </a:solidFill>
          <a:ln w="703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9" name="Freeform 70">
            <a:extLst>
              <a:ext uri="{FF2B5EF4-FFF2-40B4-BE49-F238E27FC236}">
                <a16:creationId xmlns:a16="http://schemas.microsoft.com/office/drawing/2014/main" id="{AA39EF58-54F1-4AC9-1D83-2E7DEEAAE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16200000" flipH="1">
            <a:off x="-9389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1" name="Freeform 70">
            <a:extLst>
              <a:ext uri="{FF2B5EF4-FFF2-40B4-BE49-F238E27FC236}">
                <a16:creationId xmlns:a16="http://schemas.microsoft.com/office/drawing/2014/main" id="{0C320934-59CC-4123-C7C1-FEEE89F30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flipH="1">
            <a:off x="-10617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3" name="Image 4">
            <a:extLst>
              <a:ext uri="{FF2B5EF4-FFF2-40B4-BE49-F238E27FC236}">
                <a16:creationId xmlns:a16="http://schemas.microsoft.com/office/drawing/2014/main" id="{EC46DC71-C12A-96C8-3FE2-AA95AB58B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43868" y="0"/>
            <a:ext cx="2560340" cy="2560340"/>
          </a:xfrm>
          <a:custGeom>
            <a:avLst/>
            <a:gdLst>
              <a:gd name="connsiteX0" fmla="*/ 0 w 2560340"/>
              <a:gd name="connsiteY0" fmla="*/ 2560340 h 2560340"/>
              <a:gd name="connsiteX1" fmla="*/ 2560340 w 2560340"/>
              <a:gd name="connsiteY1" fmla="*/ 0 h 2560340"/>
              <a:gd name="connsiteX2" fmla="*/ 0 w 2560340"/>
              <a:gd name="connsiteY2" fmla="*/ 0 h 2560340"/>
              <a:gd name="connsiteX3" fmla="*/ 0 w 2560340"/>
              <a:gd name="connsiteY3" fmla="*/ 2560340 h 256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40" h="2560340">
                <a:moveTo>
                  <a:pt x="0" y="2560340"/>
                </a:moveTo>
                <a:cubicBezTo>
                  <a:pt x="1414079" y="2560340"/>
                  <a:pt x="2560340" y="1414079"/>
                  <a:pt x="2560340" y="0"/>
                </a:cubicBezTo>
                <a:lnTo>
                  <a:pt x="0" y="0"/>
                </a:lnTo>
                <a:lnTo>
                  <a:pt x="0" y="256034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50000"/>
            </a:schemeClr>
          </a:solidFill>
          <a:ln w="705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60565" y="1057274"/>
            <a:ext cx="7965461" cy="994164"/>
          </a:xfrm>
        </p:spPr>
        <p:txBody>
          <a:bodyPr lIns="91440" tIns="0" rIns="91440" bIns="0" anchor="b" anchorCtr="0">
            <a:noAutofit/>
          </a:bodyPr>
          <a:lstStyle>
            <a:lvl1pPr algn="l">
              <a:lnSpc>
                <a:spcPct val="100000"/>
              </a:lnSpc>
              <a:defRPr sz="3600" b="1"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B20F5EA7-881C-8FB7-EAC9-89C8F2E5865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460565" y="2303029"/>
            <a:ext cx="7965460" cy="3497698"/>
          </a:xfrm>
        </p:spPr>
        <p:txBody>
          <a:bodyPr lIns="91440" tIns="0" rIns="91440" bIns="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Slide Number Placeholder 2">
            <a:extLst>
              <a:ext uri="{FF2B5EF4-FFF2-40B4-BE49-F238E27FC236}">
                <a16:creationId xmlns:a16="http://schemas.microsoft.com/office/drawing/2014/main" id="{ED7A50D8-0839-EC58-FFBE-315A209957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85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64809" y="1057274"/>
            <a:ext cx="7043617" cy="2520217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Image 0">
            <a:extLst>
              <a:ext uri="{FF2B5EF4-FFF2-40B4-BE49-F238E27FC236}">
                <a16:creationId xmlns:a16="http://schemas.microsoft.com/office/drawing/2014/main" id="{CD2D664E-6702-6607-A37E-2E9961449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3" name="Image 1">
            <a:extLst>
              <a:ext uri="{FF2B5EF4-FFF2-40B4-BE49-F238E27FC236}">
                <a16:creationId xmlns:a16="http://schemas.microsoft.com/office/drawing/2014/main" id="{951C5737-DF7E-D671-AC74-9E488335B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F232A1E1-DD38-15EA-6CA1-A84950EC4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Image 5">
            <a:extLst>
              <a:ext uri="{FF2B5EF4-FFF2-40B4-BE49-F238E27FC236}">
                <a16:creationId xmlns:a16="http://schemas.microsoft.com/office/drawing/2014/main" id="{B9036D42-A06F-E6EE-BB91-8BAF045198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9" name="Image 6">
            <a:extLst>
              <a:ext uri="{FF2B5EF4-FFF2-40B4-BE49-F238E27FC236}">
                <a16:creationId xmlns:a16="http://schemas.microsoft.com/office/drawing/2014/main" id="{86E0540C-3355-A50D-AC61-047B54B70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16" name="Slide Number Placeholder 2">
            <a:extLst>
              <a:ext uri="{FF2B5EF4-FFF2-40B4-BE49-F238E27FC236}">
                <a16:creationId xmlns:a16="http://schemas.microsoft.com/office/drawing/2014/main" id="{B00F713C-1CC6-5879-0410-95F179D56A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E40D3F2-4A7A-F909-AC98-0B402B26776E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364808" y="3808750"/>
            <a:ext cx="7043618" cy="2233233"/>
          </a:xfrm>
        </p:spPr>
        <p:txBody>
          <a:bodyPr lIns="91440" tIns="0" rIns="9144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00000"/>
              </a:lnSpc>
              <a:spcBef>
                <a:spcPts val="0"/>
              </a:spcBef>
              <a:defRPr sz="2400"/>
            </a:lvl2pPr>
            <a:lvl3pPr marL="685800">
              <a:lnSpc>
                <a:spcPct val="100000"/>
              </a:lnSpc>
              <a:spcBef>
                <a:spcPts val="0"/>
              </a:spcBef>
              <a:defRPr sz="24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16296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 26">
            <a:extLst>
              <a:ext uri="{FF2B5EF4-FFF2-40B4-BE49-F238E27FC236}">
                <a16:creationId xmlns:a16="http://schemas.microsoft.com/office/drawing/2014/main" id="{3C7B0BB3-A5CA-7C72-DC39-AD00EC9096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3427336"/>
            <a:ext cx="3202546" cy="3430665"/>
          </a:xfrm>
          <a:custGeom>
            <a:avLst/>
            <a:gdLst>
              <a:gd name="connsiteX0" fmla="*/ 0 w 3202546"/>
              <a:gd name="connsiteY0" fmla="*/ 0 h 3430665"/>
              <a:gd name="connsiteX1" fmla="*/ 3202546 w 3202546"/>
              <a:gd name="connsiteY1" fmla="*/ 0 h 3430665"/>
              <a:gd name="connsiteX2" fmla="*/ 3202546 w 3202546"/>
              <a:gd name="connsiteY2" fmla="*/ 3430665 h 3430665"/>
              <a:gd name="connsiteX3" fmla="*/ 0 w 3202546"/>
              <a:gd name="connsiteY3" fmla="*/ 3430665 h 343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30665">
                <a:moveTo>
                  <a:pt x="0" y="0"/>
                </a:moveTo>
                <a:lnTo>
                  <a:pt x="3202546" y="0"/>
                </a:lnTo>
                <a:lnTo>
                  <a:pt x="3202546" y="3430665"/>
                </a:lnTo>
                <a:lnTo>
                  <a:pt x="0" y="343066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07871527-68A5-0A5C-F5A6-A80523BAC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3654149"/>
            <a:ext cx="3202546" cy="3203852"/>
          </a:xfrm>
          <a:custGeom>
            <a:avLst/>
            <a:gdLst>
              <a:gd name="connsiteX0" fmla="*/ 3202546 w 3202546"/>
              <a:gd name="connsiteY0" fmla="*/ 0 h 3203852"/>
              <a:gd name="connsiteX1" fmla="*/ 3202546 w 3202546"/>
              <a:gd name="connsiteY1" fmla="*/ 3203852 h 3203852"/>
              <a:gd name="connsiteX2" fmla="*/ 0 w 3202546"/>
              <a:gd name="connsiteY2" fmla="*/ 3203852 h 3203852"/>
              <a:gd name="connsiteX3" fmla="*/ 0 w 3202546"/>
              <a:gd name="connsiteY3" fmla="*/ 3190718 h 3203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203852">
                <a:moveTo>
                  <a:pt x="3202546" y="0"/>
                </a:moveTo>
                <a:lnTo>
                  <a:pt x="3202546" y="3203852"/>
                </a:lnTo>
                <a:lnTo>
                  <a:pt x="0" y="3203852"/>
                </a:lnTo>
                <a:lnTo>
                  <a:pt x="0" y="319071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CEB118B3-9B06-AD11-738A-7A0651F98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5" y="1"/>
            <a:ext cx="3202545" cy="3437345"/>
          </a:xfrm>
          <a:custGeom>
            <a:avLst/>
            <a:gdLst>
              <a:gd name="connsiteX0" fmla="*/ 0 w 3202545"/>
              <a:gd name="connsiteY0" fmla="*/ 0 h 3437345"/>
              <a:gd name="connsiteX1" fmla="*/ 3202545 w 3202545"/>
              <a:gd name="connsiteY1" fmla="*/ 0 h 3437345"/>
              <a:gd name="connsiteX2" fmla="*/ 3202545 w 3202545"/>
              <a:gd name="connsiteY2" fmla="*/ 3437345 h 3437345"/>
              <a:gd name="connsiteX3" fmla="*/ 0 w 3202545"/>
              <a:gd name="connsiteY3" fmla="*/ 3437345 h 3437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5" h="3437345">
                <a:moveTo>
                  <a:pt x="0" y="0"/>
                </a:moveTo>
                <a:lnTo>
                  <a:pt x="3202545" y="0"/>
                </a:lnTo>
                <a:lnTo>
                  <a:pt x="3202545" y="3437345"/>
                </a:lnTo>
                <a:lnTo>
                  <a:pt x="0" y="343734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0EA94262-504E-06F2-F383-E832C37B1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6681"/>
            <a:ext cx="3202546" cy="3436477"/>
          </a:xfrm>
          <a:custGeom>
            <a:avLst/>
            <a:gdLst>
              <a:gd name="connsiteX0" fmla="*/ 0 w 3202546"/>
              <a:gd name="connsiteY0" fmla="*/ 0 h 3436477"/>
              <a:gd name="connsiteX1" fmla="*/ 3202546 w 3202546"/>
              <a:gd name="connsiteY1" fmla="*/ 3214418 h 3436477"/>
              <a:gd name="connsiteX2" fmla="*/ 3202546 w 3202546"/>
              <a:gd name="connsiteY2" fmla="*/ 3436477 h 3436477"/>
              <a:gd name="connsiteX3" fmla="*/ 0 w 3202546"/>
              <a:gd name="connsiteY3" fmla="*/ 3436477 h 343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36477">
                <a:moveTo>
                  <a:pt x="0" y="0"/>
                </a:moveTo>
                <a:lnTo>
                  <a:pt x="3202546" y="3214418"/>
                </a:lnTo>
                <a:lnTo>
                  <a:pt x="3202546" y="3436477"/>
                </a:lnTo>
                <a:lnTo>
                  <a:pt x="0" y="34364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399" y="834635"/>
            <a:ext cx="7796464" cy="1222385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9" name="Slide Number Placeholder 2">
            <a:extLst>
              <a:ext uri="{FF2B5EF4-FFF2-40B4-BE49-F238E27FC236}">
                <a16:creationId xmlns:a16="http://schemas.microsoft.com/office/drawing/2014/main" id="{BFBCB81C-7599-87A1-8037-5FB8C374503A}"/>
              </a:ext>
            </a:extLst>
          </p:cNvPr>
          <p:cNvSpPr>
            <a:spLocks noGrp="1"/>
          </p:cNvSpPr>
          <p:nvPr userDrawn="1"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6FF02D51-6992-3FED-2A19-92E5AC564CF4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914400" y="2303028"/>
            <a:ext cx="3283119" cy="3720337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283464" indent="-283464">
              <a:spcBef>
                <a:spcPts val="1000"/>
              </a:spcBef>
              <a:defRPr sz="1800"/>
            </a:lvl2pPr>
            <a:lvl3pPr marL="283464" indent="-283464">
              <a:spcBef>
                <a:spcPts val="1000"/>
              </a:spcBef>
              <a:defRPr sz="1800"/>
            </a:lvl3pPr>
            <a:lvl4pPr marL="283464" indent="-283464">
              <a:spcBef>
                <a:spcPts val="1000"/>
              </a:spcBef>
              <a:defRPr sz="1800"/>
            </a:lvl4pPr>
            <a:lvl5pPr marL="283464"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5">
            <a:extLst>
              <a:ext uri="{FF2B5EF4-FFF2-40B4-BE49-F238E27FC236}">
                <a16:creationId xmlns:a16="http://schemas.microsoft.com/office/drawing/2014/main" id="{C2762372-3C12-61F8-F131-E4C08A2B1735}"/>
              </a:ext>
            </a:extLst>
          </p:cNvPr>
          <p:cNvSpPr>
            <a:spLocks noGrp="1"/>
          </p:cNvSpPr>
          <p:nvPr userDrawn="1">
            <p:ph sz="quarter" idx="4" hasCustomPrompt="1"/>
          </p:nvPr>
        </p:nvSpPr>
        <p:spPr>
          <a:xfrm>
            <a:off x="4782159" y="2303028"/>
            <a:ext cx="3284951" cy="3720337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283464" indent="-283464">
              <a:spcBef>
                <a:spcPts val="1000"/>
              </a:spcBef>
              <a:defRPr sz="1800"/>
            </a:lvl2pPr>
            <a:lvl3pPr marL="283464" indent="-283464">
              <a:spcBef>
                <a:spcPts val="1000"/>
              </a:spcBef>
              <a:defRPr sz="1800"/>
            </a:lvl3pPr>
            <a:lvl4pPr marL="283464" indent="-283464">
              <a:spcBef>
                <a:spcPts val="1000"/>
              </a:spcBef>
              <a:defRPr sz="1800"/>
            </a:lvl4pPr>
            <a:lvl5pPr marL="283464"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86733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376CF4B8-1811-BD21-43A7-560AC4724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-400"/>
            <a:ext cx="12216063" cy="346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0B7B4F0-D3BC-63DF-6429-F771BE5A3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65393"/>
            <a:ext cx="7631709" cy="1091627"/>
          </a:xfrm>
        </p:spPr>
        <p:txBody>
          <a:bodyPr tIns="0" bIns="0"/>
          <a:lstStyle>
            <a:lvl1pPr algn="l">
              <a:lnSpc>
                <a:spcPct val="100000"/>
              </a:lnSpc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AADE444-940A-5A34-8C49-4F15BC33EEC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914400" y="2303028"/>
            <a:ext cx="3283119" cy="4144192"/>
          </a:xfrm>
        </p:spPr>
        <p:txBody>
          <a:bodyPr lIns="91440" tIns="0" rIns="91440" bIns="0">
            <a:normAutofit/>
          </a:bodyPr>
          <a:lstStyle>
            <a:lvl1pPr marL="457200" indent="-457200">
              <a:spcBef>
                <a:spcPts val="1000"/>
              </a:spcBef>
              <a:buFont typeface="+mj-lt"/>
              <a:buAutoNum type="arabicPeriod"/>
              <a:defRPr sz="1800"/>
            </a:lvl1pPr>
            <a:lvl2pPr marL="745236" indent="-342900">
              <a:spcBef>
                <a:spcPts val="1000"/>
              </a:spcBef>
              <a:buFont typeface="+mj-lt"/>
              <a:buAutoNum type="alphaLcPeriod"/>
              <a:defRPr sz="1800"/>
            </a:lvl2pPr>
            <a:lvl3pPr marL="1202436" indent="-342900">
              <a:spcBef>
                <a:spcPts val="1000"/>
              </a:spcBef>
              <a:buFont typeface="+mj-lt"/>
              <a:buAutoNum type="arabicParenR"/>
              <a:defRPr sz="1800"/>
            </a:lvl3pPr>
            <a:lvl4pPr marL="1659636" indent="-342900">
              <a:spcBef>
                <a:spcPts val="1000"/>
              </a:spcBef>
              <a:buFont typeface="+mj-lt"/>
              <a:buAutoNum type="alphaLcParenR"/>
              <a:defRPr sz="1800"/>
            </a:lvl4pPr>
            <a:lvl5pPr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79FCB-9A9F-6B60-A95C-FCF020598DE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782159" y="2303028"/>
            <a:ext cx="3763950" cy="4144192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indent="-283464">
              <a:spcBef>
                <a:spcPts val="1000"/>
              </a:spcBef>
              <a:defRPr sz="1800"/>
            </a:lvl2pPr>
            <a:lvl3pPr indent="-283464">
              <a:spcBef>
                <a:spcPts val="1000"/>
              </a:spcBef>
              <a:defRPr sz="1800"/>
            </a:lvl3pPr>
            <a:lvl4pPr indent="-283464">
              <a:spcBef>
                <a:spcPts val="1000"/>
              </a:spcBef>
              <a:defRPr sz="1800"/>
            </a:lvl4pPr>
            <a:lvl5pPr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2912B88E-830A-AD4C-378F-46EF5F77950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989454" y="965393"/>
            <a:ext cx="3202545" cy="5892607"/>
          </a:xfrm>
          <a:custGeom>
            <a:avLst/>
            <a:gdLst>
              <a:gd name="connsiteX0" fmla="*/ 0 w 3202545"/>
              <a:gd name="connsiteY0" fmla="*/ 0 h 6023366"/>
              <a:gd name="connsiteX1" fmla="*/ 3202545 w 3202545"/>
              <a:gd name="connsiteY1" fmla="*/ 0 h 6023366"/>
              <a:gd name="connsiteX2" fmla="*/ 3202545 w 3202545"/>
              <a:gd name="connsiteY2" fmla="*/ 3165406 h 6023366"/>
              <a:gd name="connsiteX3" fmla="*/ 2923656 w 3202545"/>
              <a:gd name="connsiteY3" fmla="*/ 3179481 h 6023366"/>
              <a:gd name="connsiteX4" fmla="*/ 364096 w 3202545"/>
              <a:gd name="connsiteY4" fmla="*/ 6016124 h 6023366"/>
              <a:gd name="connsiteX5" fmla="*/ 364096 w 3202545"/>
              <a:gd name="connsiteY5" fmla="*/ 6023364 h 6023366"/>
              <a:gd name="connsiteX6" fmla="*/ 1231541 w 3202545"/>
              <a:gd name="connsiteY6" fmla="*/ 6023364 h 6023366"/>
              <a:gd name="connsiteX7" fmla="*/ 1241636 w 3202545"/>
              <a:gd name="connsiteY7" fmla="*/ 5822974 h 6023366"/>
              <a:gd name="connsiteX8" fmla="*/ 3012253 w 3202545"/>
              <a:gd name="connsiteY8" fmla="*/ 4042481 h 6023366"/>
              <a:gd name="connsiteX9" fmla="*/ 3202545 w 3202545"/>
              <a:gd name="connsiteY9" fmla="*/ 4032784 h 6023366"/>
              <a:gd name="connsiteX10" fmla="*/ 3202545 w 3202545"/>
              <a:gd name="connsiteY10" fmla="*/ 4033098 h 6023366"/>
              <a:gd name="connsiteX11" fmla="*/ 3012291 w 3202545"/>
              <a:gd name="connsiteY11" fmla="*/ 4042794 h 6023366"/>
              <a:gd name="connsiteX12" fmla="*/ 1242011 w 3202545"/>
              <a:gd name="connsiteY12" fmla="*/ 5823008 h 6023366"/>
              <a:gd name="connsiteX13" fmla="*/ 1231918 w 3202545"/>
              <a:gd name="connsiteY13" fmla="*/ 6023365 h 6023366"/>
              <a:gd name="connsiteX14" fmla="*/ 3202545 w 3202545"/>
              <a:gd name="connsiteY14" fmla="*/ 6023365 h 6023366"/>
              <a:gd name="connsiteX15" fmla="*/ 3202545 w 3202545"/>
              <a:gd name="connsiteY15" fmla="*/ 6023366 h 6023366"/>
              <a:gd name="connsiteX16" fmla="*/ 0 w 3202545"/>
              <a:gd name="connsiteY16" fmla="*/ 6023366 h 602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202545" h="6023366">
                <a:moveTo>
                  <a:pt x="0" y="0"/>
                </a:moveTo>
                <a:lnTo>
                  <a:pt x="3202545" y="0"/>
                </a:lnTo>
                <a:lnTo>
                  <a:pt x="3202545" y="3165406"/>
                </a:lnTo>
                <a:lnTo>
                  <a:pt x="2923656" y="3179481"/>
                </a:lnTo>
                <a:cubicBezTo>
                  <a:pt x="1485615" y="3325450"/>
                  <a:pt x="364096" y="4539349"/>
                  <a:pt x="364096" y="6016124"/>
                </a:cubicBezTo>
                <a:lnTo>
                  <a:pt x="364096" y="6023364"/>
                </a:lnTo>
                <a:lnTo>
                  <a:pt x="1231541" y="6023364"/>
                </a:lnTo>
                <a:lnTo>
                  <a:pt x="1241636" y="5822974"/>
                </a:lnTo>
                <a:cubicBezTo>
                  <a:pt x="1336361" y="4887576"/>
                  <a:pt x="2077946" y="4138236"/>
                  <a:pt x="3012253" y="4042481"/>
                </a:cubicBezTo>
                <a:lnTo>
                  <a:pt x="3202545" y="4032784"/>
                </a:lnTo>
                <a:lnTo>
                  <a:pt x="3202545" y="4033098"/>
                </a:lnTo>
                <a:lnTo>
                  <a:pt x="3012291" y="4042794"/>
                </a:lnTo>
                <a:cubicBezTo>
                  <a:pt x="2078162" y="4138534"/>
                  <a:pt x="1336718" y="4887757"/>
                  <a:pt x="1242011" y="5823008"/>
                </a:cubicBezTo>
                <a:lnTo>
                  <a:pt x="1231918" y="6023365"/>
                </a:lnTo>
                <a:lnTo>
                  <a:pt x="3202545" y="6023365"/>
                </a:lnTo>
                <a:lnTo>
                  <a:pt x="3202545" y="6023366"/>
                </a:lnTo>
                <a:lnTo>
                  <a:pt x="0" y="6023366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picture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9152F76-E42E-3D76-6BDB-2FA0D69216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353550" y="4000041"/>
            <a:ext cx="2838450" cy="2857959"/>
            <a:chOff x="12797096" y="4000041"/>
            <a:chExt cx="2838450" cy="2857959"/>
          </a:xfrm>
        </p:grpSpPr>
        <p:sp>
          <p:nvSpPr>
            <p:cNvPr id="20" name="Freeform: Shape 28">
              <a:extLst>
                <a:ext uri="{FF2B5EF4-FFF2-40B4-BE49-F238E27FC236}">
                  <a16:creationId xmlns:a16="http://schemas.microsoft.com/office/drawing/2014/main" id="{ED0348C7-D83F-0AD7-2539-41219A795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2797096" y="4000041"/>
              <a:ext cx="2838450" cy="2857958"/>
            </a:xfrm>
            <a:custGeom>
              <a:avLst/>
              <a:gdLst>
                <a:gd name="connsiteX0" fmla="*/ 1971005 w 2838450"/>
                <a:gd name="connsiteY0" fmla="*/ 0 h 2857958"/>
                <a:gd name="connsiteX1" fmla="*/ 2838450 w 2838450"/>
                <a:gd name="connsiteY1" fmla="*/ 0 h 2857958"/>
                <a:gd name="connsiteX2" fmla="*/ 2838450 w 2838450"/>
                <a:gd name="connsiteY2" fmla="*/ 7240 h 2857958"/>
                <a:gd name="connsiteX3" fmla="*/ 278890 w 2838450"/>
                <a:gd name="connsiteY3" fmla="*/ 2843883 h 2857958"/>
                <a:gd name="connsiteX4" fmla="*/ 0 w 2838450"/>
                <a:gd name="connsiteY4" fmla="*/ 2857958 h 2857958"/>
                <a:gd name="connsiteX5" fmla="*/ 0 w 2838450"/>
                <a:gd name="connsiteY5" fmla="*/ 1990580 h 2857958"/>
                <a:gd name="connsiteX6" fmla="*/ 190293 w 2838450"/>
                <a:gd name="connsiteY6" fmla="*/ 1980883 h 2857958"/>
                <a:gd name="connsiteX7" fmla="*/ 1960910 w 2838450"/>
                <a:gd name="connsiteY7" fmla="*/ 200390 h 285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38450" h="2857958">
                  <a:moveTo>
                    <a:pt x="1971005" y="0"/>
                  </a:moveTo>
                  <a:lnTo>
                    <a:pt x="2838450" y="0"/>
                  </a:lnTo>
                  <a:lnTo>
                    <a:pt x="2838450" y="7240"/>
                  </a:lnTo>
                  <a:cubicBezTo>
                    <a:pt x="2838450" y="1484015"/>
                    <a:pt x="1716931" y="2697914"/>
                    <a:pt x="278890" y="2843883"/>
                  </a:cubicBezTo>
                  <a:lnTo>
                    <a:pt x="0" y="2857958"/>
                  </a:lnTo>
                  <a:lnTo>
                    <a:pt x="0" y="1990580"/>
                  </a:lnTo>
                  <a:lnTo>
                    <a:pt x="190293" y="1980883"/>
                  </a:lnTo>
                  <a:cubicBezTo>
                    <a:pt x="1124600" y="1885128"/>
                    <a:pt x="1866185" y="1135788"/>
                    <a:pt x="1960910" y="20039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/>
            </a:p>
          </p:txBody>
        </p:sp>
        <p:sp>
          <p:nvSpPr>
            <p:cNvPr id="21" name="Freeform: Shape 25">
              <a:extLst>
                <a:ext uri="{FF2B5EF4-FFF2-40B4-BE49-F238E27FC236}">
                  <a16:creationId xmlns:a16="http://schemas.microsoft.com/office/drawing/2014/main" id="{E911AA2D-BE77-278D-CD2E-2EB3E180F3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3664918" y="4867733"/>
              <a:ext cx="1970627" cy="1990267"/>
            </a:xfrm>
            <a:custGeom>
              <a:avLst/>
              <a:gdLst>
                <a:gd name="connsiteX0" fmla="*/ 0 w 1970627"/>
                <a:gd name="connsiteY0" fmla="*/ 0 h 1990267"/>
                <a:gd name="connsiteX1" fmla="*/ 1970627 w 1970627"/>
                <a:gd name="connsiteY1" fmla="*/ 0 h 1990267"/>
                <a:gd name="connsiteX2" fmla="*/ 1960534 w 1970627"/>
                <a:gd name="connsiteY2" fmla="*/ 200357 h 1990267"/>
                <a:gd name="connsiteX3" fmla="*/ 190254 w 1970627"/>
                <a:gd name="connsiteY3" fmla="*/ 1980571 h 1990267"/>
                <a:gd name="connsiteX4" fmla="*/ 0 w 1970627"/>
                <a:gd name="connsiteY4" fmla="*/ 1990267 h 199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70627" h="1990267">
                  <a:moveTo>
                    <a:pt x="0" y="0"/>
                  </a:moveTo>
                  <a:lnTo>
                    <a:pt x="1970627" y="0"/>
                  </a:lnTo>
                  <a:lnTo>
                    <a:pt x="1960534" y="200357"/>
                  </a:lnTo>
                  <a:cubicBezTo>
                    <a:pt x="1865827" y="1135608"/>
                    <a:pt x="1124383" y="1884831"/>
                    <a:pt x="190254" y="1980571"/>
                  </a:cubicBezTo>
                  <a:lnTo>
                    <a:pt x="0" y="199026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Freeform: Shape 15">
              <a:extLst>
                <a:ext uri="{FF2B5EF4-FFF2-40B4-BE49-F238E27FC236}">
                  <a16:creationId xmlns:a16="http://schemas.microsoft.com/office/drawing/2014/main" id="{B6CE0BA6-C0FD-AC39-6C31-8477E0CAFD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4632096" y="5844983"/>
              <a:ext cx="1003449" cy="1013015"/>
            </a:xfrm>
            <a:custGeom>
              <a:avLst/>
              <a:gdLst>
                <a:gd name="connsiteX0" fmla="*/ 0 w 1003449"/>
                <a:gd name="connsiteY0" fmla="*/ 0 h 1013015"/>
                <a:gd name="connsiteX1" fmla="*/ 1003449 w 1003449"/>
                <a:gd name="connsiteY1" fmla="*/ 0 h 1013015"/>
                <a:gd name="connsiteX2" fmla="*/ 998306 w 1003449"/>
                <a:gd name="connsiteY2" fmla="*/ 100639 h 1013015"/>
                <a:gd name="connsiteX3" fmla="*/ 90663 w 1003449"/>
                <a:gd name="connsiteY3" fmla="*/ 1008380 h 1013015"/>
                <a:gd name="connsiteX4" fmla="*/ 0 w 1003449"/>
                <a:gd name="connsiteY4" fmla="*/ 1013015 h 1013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449" h="1013015">
                  <a:moveTo>
                    <a:pt x="0" y="0"/>
                  </a:moveTo>
                  <a:lnTo>
                    <a:pt x="1003449" y="0"/>
                  </a:lnTo>
                  <a:lnTo>
                    <a:pt x="998306" y="100639"/>
                  </a:lnTo>
                  <a:cubicBezTo>
                    <a:pt x="949402" y="576784"/>
                    <a:pt x="566756" y="959471"/>
                    <a:pt x="90663" y="1008380"/>
                  </a:cubicBezTo>
                  <a:lnTo>
                    <a:pt x="0" y="1013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Image 2">
              <a:extLst>
                <a:ext uri="{FF2B5EF4-FFF2-40B4-BE49-F238E27FC236}">
                  <a16:creationId xmlns:a16="http://schemas.microsoft.com/office/drawing/2014/main" id="{666AD1A4-36DE-12F3-BB78-BA678A5957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3402193" y="5492845"/>
              <a:ext cx="775021" cy="775021"/>
            </a:xfrm>
            <a:custGeom>
              <a:avLst/>
              <a:gdLst>
                <a:gd name="connsiteX0" fmla="*/ 387511 w 775021"/>
                <a:gd name="connsiteY0" fmla="*/ 775021 h 775021"/>
                <a:gd name="connsiteX1" fmla="*/ 775021 w 775021"/>
                <a:gd name="connsiteY1" fmla="*/ 387511 h 775021"/>
                <a:gd name="connsiteX2" fmla="*/ 387511 w 775021"/>
                <a:gd name="connsiteY2" fmla="*/ 0 h 775021"/>
                <a:gd name="connsiteX3" fmla="*/ 0 w 775021"/>
                <a:gd name="connsiteY3" fmla="*/ 387511 h 775021"/>
                <a:gd name="connsiteX4" fmla="*/ 387511 w 775021"/>
                <a:gd name="connsiteY4" fmla="*/ 775021 h 775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5021" h="775021">
                  <a:moveTo>
                    <a:pt x="387511" y="775021"/>
                  </a:moveTo>
                  <a:cubicBezTo>
                    <a:pt x="601527" y="775021"/>
                    <a:pt x="775021" y="601527"/>
                    <a:pt x="775021" y="387511"/>
                  </a:cubicBezTo>
                  <a:cubicBezTo>
                    <a:pt x="775021" y="173494"/>
                    <a:pt x="601527" y="0"/>
                    <a:pt x="387511" y="0"/>
                  </a:cubicBezTo>
                  <a:cubicBezTo>
                    <a:pt x="173494" y="0"/>
                    <a:pt x="0" y="173494"/>
                    <a:pt x="0" y="387511"/>
                  </a:cubicBezTo>
                  <a:cubicBezTo>
                    <a:pt x="0" y="601527"/>
                    <a:pt x="173494" y="775021"/>
                    <a:pt x="387511" y="775021"/>
                  </a:cubicBezTo>
                  <a:close/>
                </a:path>
              </a:pathLst>
            </a:custGeom>
            <a:solidFill>
              <a:schemeClr val="accent6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44" name="Slide Number Placeholder 2">
            <a:extLst>
              <a:ext uri="{FF2B5EF4-FFF2-40B4-BE49-F238E27FC236}">
                <a16:creationId xmlns:a16="http://schemas.microsoft.com/office/drawing/2014/main" id="{79071EEC-EAD1-8B22-009A-68E74589AA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62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28259CF0-6BC5-3693-6F49-C4489C07C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89454" y="-2546"/>
            <a:ext cx="3202546" cy="3441072"/>
          </a:xfrm>
          <a:custGeom>
            <a:avLst/>
            <a:gdLst>
              <a:gd name="connsiteX0" fmla="*/ 3202546 w 3202546"/>
              <a:gd name="connsiteY0" fmla="*/ 0 h 3441072"/>
              <a:gd name="connsiteX1" fmla="*/ 3202546 w 3202546"/>
              <a:gd name="connsiteY1" fmla="*/ 3441072 h 3441072"/>
              <a:gd name="connsiteX2" fmla="*/ 0 w 3202546"/>
              <a:gd name="connsiteY2" fmla="*/ 3441072 h 3441072"/>
              <a:gd name="connsiteX3" fmla="*/ 3082686 w 3202546"/>
              <a:gd name="connsiteY3" fmla="*/ 6086 h 3441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41072">
                <a:moveTo>
                  <a:pt x="3202546" y="0"/>
                </a:moveTo>
                <a:lnTo>
                  <a:pt x="3202546" y="3441072"/>
                </a:lnTo>
                <a:lnTo>
                  <a:pt x="0" y="3441072"/>
                </a:lnTo>
                <a:cubicBezTo>
                  <a:pt x="0" y="1653352"/>
                  <a:pt x="1351216" y="182908"/>
                  <a:pt x="3082686" y="6086"/>
                </a:cubicBezTo>
                <a:close/>
              </a:path>
            </a:pathLst>
          </a:custGeom>
          <a:solidFill>
            <a:schemeClr val="accent1"/>
          </a:solidFill>
          <a:ln w="475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6" name="Image 4">
            <a:extLst>
              <a:ext uri="{FF2B5EF4-FFF2-40B4-BE49-F238E27FC236}">
                <a16:creationId xmlns:a16="http://schemas.microsoft.com/office/drawing/2014/main" id="{9019DA73-2516-F3D2-ECDB-620C90483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991725" y="1247775"/>
            <a:ext cx="2200275" cy="2181225"/>
          </a:xfrm>
          <a:custGeom>
            <a:avLst/>
            <a:gdLst>
              <a:gd name="connsiteX0" fmla="*/ 0 w 2200275"/>
              <a:gd name="connsiteY0" fmla="*/ 0 h 2181225"/>
              <a:gd name="connsiteX1" fmla="*/ 2200275 w 2200275"/>
              <a:gd name="connsiteY1" fmla="*/ 2181225 h 2181225"/>
              <a:gd name="connsiteX2" fmla="*/ 2200275 w 2200275"/>
              <a:gd name="connsiteY2" fmla="*/ 0 h 2181225"/>
              <a:gd name="connsiteX3" fmla="*/ 0 w 2200275"/>
              <a:gd name="connsiteY3" fmla="*/ 0 h 2181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0275" h="2181225">
                <a:moveTo>
                  <a:pt x="0" y="0"/>
                </a:moveTo>
                <a:cubicBezTo>
                  <a:pt x="0" y="1204689"/>
                  <a:pt x="985061" y="2181225"/>
                  <a:pt x="2200275" y="2181225"/>
                </a:cubicBezTo>
                <a:lnTo>
                  <a:pt x="220027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47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5665DA82-D253-8EC5-5DFB-F0266ED9FB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0086" y="5331514"/>
            <a:ext cx="2148416" cy="1526486"/>
          </a:xfrm>
          <a:custGeom>
            <a:avLst/>
            <a:gdLst>
              <a:gd name="connsiteX0" fmla="*/ 0 w 2148416"/>
              <a:gd name="connsiteY0" fmla="*/ 1526486 h 1526486"/>
              <a:gd name="connsiteX1" fmla="*/ 2098930 w 2148416"/>
              <a:gd name="connsiteY1" fmla="*/ 135201 h 1526486"/>
              <a:gd name="connsiteX2" fmla="*/ 2148416 w 2148416"/>
              <a:gd name="connsiteY2" fmla="*/ 0 h 1526486"/>
              <a:gd name="connsiteX3" fmla="*/ 0 w 2148416"/>
              <a:gd name="connsiteY3" fmla="*/ 0 h 1526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8416" h="1526486">
                <a:moveTo>
                  <a:pt x="0" y="1526486"/>
                </a:moveTo>
                <a:cubicBezTo>
                  <a:pt x="943526" y="1526486"/>
                  <a:pt x="1753109" y="952785"/>
                  <a:pt x="2098930" y="135201"/>
                </a:cubicBezTo>
                <a:lnTo>
                  <a:pt x="2148416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50000"/>
            </a:schemeClr>
          </a:solidFill>
          <a:ln w="508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pic>
        <p:nvPicPr>
          <p:cNvPr id="21" name="Image 2">
            <a:extLst>
              <a:ext uri="{FF2B5EF4-FFF2-40B4-BE49-F238E27FC236}">
                <a16:creationId xmlns:a16="http://schemas.microsoft.com/office/drawing/2014/main" id="{A8B7F1F1-806C-8D65-7340-220A0C465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9991886" y="1247775"/>
            <a:ext cx="2200114" cy="2200114"/>
          </a:xfrm>
          <a:prstGeom prst="rect">
            <a:avLst/>
          </a:prstGeom>
        </p:spPr>
      </p:pic>
      <p:sp>
        <p:nvSpPr>
          <p:cNvPr id="12" name="Freeform 11">
            <a:extLst>
              <a:ext uri="{FF2B5EF4-FFF2-40B4-BE49-F238E27FC236}">
                <a16:creationId xmlns:a16="http://schemas.microsoft.com/office/drawing/2014/main" id="{E76518D4-6149-BA03-3BE5-6A13A792C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40428" y="6470488"/>
            <a:ext cx="775021" cy="387513"/>
          </a:xfrm>
          <a:custGeom>
            <a:avLst/>
            <a:gdLst>
              <a:gd name="connsiteX0" fmla="*/ 387511 w 775021"/>
              <a:gd name="connsiteY0" fmla="*/ 0 h 387513"/>
              <a:gd name="connsiteX1" fmla="*/ 775021 w 775021"/>
              <a:gd name="connsiteY1" fmla="*/ 387511 h 387513"/>
              <a:gd name="connsiteX2" fmla="*/ 775021 w 775021"/>
              <a:gd name="connsiteY2" fmla="*/ 387513 h 387513"/>
              <a:gd name="connsiteX3" fmla="*/ 1 w 775021"/>
              <a:gd name="connsiteY3" fmla="*/ 387513 h 387513"/>
              <a:gd name="connsiteX4" fmla="*/ 0 w 775021"/>
              <a:gd name="connsiteY4" fmla="*/ 387511 h 387513"/>
              <a:gd name="connsiteX5" fmla="*/ 387511 w 775021"/>
              <a:gd name="connsiteY5" fmla="*/ 0 h 387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5021" h="387513">
                <a:moveTo>
                  <a:pt x="387511" y="0"/>
                </a:moveTo>
                <a:cubicBezTo>
                  <a:pt x="601527" y="0"/>
                  <a:pt x="775021" y="173494"/>
                  <a:pt x="775021" y="387511"/>
                </a:cubicBezTo>
                <a:lnTo>
                  <a:pt x="775021" y="387513"/>
                </a:lnTo>
                <a:lnTo>
                  <a:pt x="1" y="387513"/>
                </a:lnTo>
                <a:lnTo>
                  <a:pt x="0" y="387511"/>
                </a:lnTo>
                <a:cubicBezTo>
                  <a:pt x="0" y="173494"/>
                  <a:pt x="173494" y="0"/>
                  <a:pt x="387511" y="0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057274"/>
            <a:ext cx="7843837" cy="1012782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58F56A7F-403C-059D-4B58-A8D59888A15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14400" y="2331791"/>
            <a:ext cx="6903076" cy="3721817"/>
          </a:xfrm>
        </p:spPr>
        <p:txBody>
          <a:bodyPr t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00000"/>
              </a:lnSpc>
              <a:spcBef>
                <a:spcPts val="0"/>
              </a:spcBef>
              <a:defRPr sz="2400"/>
            </a:lvl2pPr>
            <a:lvl3pPr marL="685800">
              <a:lnSpc>
                <a:spcPct val="100000"/>
              </a:lnSpc>
              <a:spcBef>
                <a:spcPts val="0"/>
              </a:spcBef>
              <a:defRPr sz="24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723BF40-731C-2A5B-FC2F-B59DEF431C6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89454" y="3405189"/>
            <a:ext cx="3202546" cy="3452811"/>
          </a:xfrm>
          <a:solidFill>
            <a:schemeClr val="accent1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0" name="Slide Number Placeholder 2">
            <a:extLst>
              <a:ext uri="{FF2B5EF4-FFF2-40B4-BE49-F238E27FC236}">
                <a16:creationId xmlns:a16="http://schemas.microsoft.com/office/drawing/2014/main" id="{3ACD3A33-D8A4-7058-9798-30967E3EFD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10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38475" y="457199"/>
            <a:ext cx="987552" cy="244503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accent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8952" y="731520"/>
            <a:ext cx="10671048" cy="136205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2103120"/>
            <a:ext cx="1067104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3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3" r:id="rId2"/>
    <p:sldLayoutId id="2147483680" r:id="rId3"/>
    <p:sldLayoutId id="2147483653" r:id="rId4"/>
    <p:sldLayoutId id="2147483668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1" r:id="rId11"/>
    <p:sldLayoutId id="2147483692" r:id="rId12"/>
    <p:sldLayoutId id="2147483676" r:id="rId13"/>
    <p:sldLayoutId id="2147483656" r:id="rId14"/>
    <p:sldLayoutId id="2147483657" r:id="rId15"/>
    <p:sldLayoutId id="2147483658" r:id="rId16"/>
    <p:sldLayoutId id="2147483659" r:id="rId17"/>
  </p:sldLayoutIdLst>
  <p:hf hdr="0" ftr="0" dt="0"/>
  <p:txStyles>
    <p:titleStyle>
      <a:lvl1pPr algn="ctr" defTabSz="914400" rtl="0" eaLnBrk="1" latinLnBrk="0" hangingPunct="1">
        <a:lnSpc>
          <a:spcPts val="4875"/>
        </a:lnSpc>
        <a:spcBef>
          <a:spcPct val="0"/>
        </a:spcBef>
        <a:buNone/>
        <a:defRPr sz="3800" b="1" kern="1200" cap="all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7472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8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4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uststopit.ca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info@juststopit.ca" TargetMode="External"/><Relationship Id="rId4" Type="http://schemas.openxmlformats.org/officeDocument/2006/relationships/hyperlink" Target="https://stradaquarryletters.juststopit.ca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ro.ontario.ca/notice/025-1082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7FF65-A536-F639-8591-ED024C223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9790" y="256046"/>
            <a:ext cx="6392421" cy="3831221"/>
          </a:xfrm>
        </p:spPr>
        <p:txBody>
          <a:bodyPr anchor="ctr"/>
          <a:lstStyle/>
          <a:p>
            <a:r>
              <a:rPr lang="en-US" sz="4000" dirty="0"/>
              <a:t>How To Win A Quarry Fight?</a:t>
            </a:r>
            <a:br>
              <a:rPr lang="en-US" dirty="0"/>
            </a:br>
            <a:br>
              <a:rPr lang="en-US" dirty="0"/>
            </a:br>
            <a:r>
              <a:rPr lang="en-US" sz="2400" dirty="0"/>
              <a:t>Rule #1: Get Serious about fighting Back</a:t>
            </a:r>
          </a:p>
        </p:txBody>
      </p:sp>
    </p:spTree>
    <p:extLst>
      <p:ext uri="{BB962C8B-B14F-4D97-AF65-F5344CB8AC3E}">
        <p14:creationId xmlns:p14="http://schemas.microsoft.com/office/powerpoint/2010/main" val="2202437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6CF1D-3718-0E2D-A114-8DFE9097A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57199"/>
            <a:ext cx="6583680" cy="1531357"/>
          </a:xfrm>
        </p:spPr>
        <p:txBody>
          <a:bodyPr/>
          <a:lstStyle/>
          <a:p>
            <a:pPr algn="ctr"/>
            <a:r>
              <a:rPr lang="en-US" sz="4400" dirty="0"/>
              <a:t>MAQ – the Next 18 Months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8040A-A6EA-71DE-7E5E-4CE05CF8F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225039"/>
            <a:ext cx="6583680" cy="3884815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Letter writing deadline: November 10</a:t>
            </a:r>
          </a:p>
          <a:p>
            <a:pPr marL="690372" lvl="1" indent="-342900"/>
            <a:r>
              <a:rPr lang="en-US" b="1" dirty="0"/>
              <a:t>Comments Letters v ERO posts</a:t>
            </a:r>
          </a:p>
          <a:p>
            <a:pPr marL="690372" lvl="1" indent="-342900"/>
            <a:r>
              <a:rPr lang="en-US" b="1" dirty="0"/>
              <a:t>Only time for one?  Make it a comments letter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Working with MC2 and you and others to develop the strategy and implement the strategy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Reaching Out – print, broadcast, social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Generations X, Y, Z.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Resources:  Volunteers and Money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B87980-C75B-6590-B6AF-C9B7F90617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17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FAEE5-6ACC-E4CE-581A-00DF2A7D4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644"/>
            <a:ext cx="6583680" cy="1531357"/>
          </a:xfrm>
        </p:spPr>
        <p:txBody>
          <a:bodyPr anchor="ctr"/>
          <a:lstStyle/>
          <a:p>
            <a:pPr algn="ctr"/>
            <a:r>
              <a:rPr lang="en-US" dirty="0"/>
              <a:t>Why We’re 100% to win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C15BB-6B2A-DF33-EA80-795A60581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386490"/>
            <a:ext cx="6583680" cy="5202846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/>
              <a:t>We have the </a:t>
            </a:r>
            <a:r>
              <a:rPr lang="en-US" sz="2800" b="1" i="1" dirty="0"/>
              <a:t>better case </a:t>
            </a:r>
            <a:r>
              <a:rPr lang="en-US" sz="2800" b="1" dirty="0"/>
              <a:t>– no one needs or wants a blast quarry in Melancthon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/>
              <a:t>We can build unstoppable </a:t>
            </a:r>
            <a:r>
              <a:rPr lang="en-US" sz="2800" b="1" i="1" dirty="0"/>
              <a:t>alliances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/>
              <a:t>We have the better </a:t>
            </a:r>
            <a:r>
              <a:rPr lang="en-US" sz="2800" b="1" i="1" dirty="0"/>
              <a:t>advocates</a:t>
            </a:r>
            <a:r>
              <a:rPr lang="en-US" sz="2800" b="1" dirty="0"/>
              <a:t> – I mean YOU!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/>
              <a:t>We </a:t>
            </a:r>
            <a:r>
              <a:rPr lang="en-US" sz="2800" b="1" i="1" dirty="0"/>
              <a:t>care</a:t>
            </a:r>
            <a:r>
              <a:rPr lang="en-US" sz="2800" b="1" dirty="0"/>
              <a:t> more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/>
              <a:t>Together we’ll </a:t>
            </a:r>
            <a:r>
              <a:rPr lang="en-US" sz="2800" b="1" i="1" dirty="0"/>
              <a:t>‘just get on with it’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F40404-B453-9FD1-0B53-E887AD1119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207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D68950-0A79-2B23-4B6D-46412B5204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8ADEC-073C-DC86-7857-065B9033F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78544"/>
            <a:ext cx="6583680" cy="1531357"/>
          </a:xfrm>
        </p:spPr>
        <p:txBody>
          <a:bodyPr anchor="ctr"/>
          <a:lstStyle/>
          <a:p>
            <a:r>
              <a:rPr lang="en-US" sz="4400" dirty="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681D5-9D2F-7143-E17B-65BFF3F63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25926"/>
            <a:ext cx="6583680" cy="4757677"/>
          </a:xfrm>
        </p:spPr>
        <p:txBody>
          <a:bodyPr>
            <a:normAutofit fontScale="70000" lnSpcReduction="20000"/>
          </a:bodyPr>
          <a:lstStyle/>
          <a:p>
            <a:r>
              <a:rPr lang="en-US" sz="3600" b="1" dirty="0"/>
              <a:t>Melancthon Against Quarries</a:t>
            </a:r>
          </a:p>
          <a:p>
            <a:endParaRPr lang="en-US" sz="3600" b="1" dirty="0"/>
          </a:p>
          <a:p>
            <a:r>
              <a:rPr lang="en-US" sz="3600" b="1" dirty="0"/>
              <a:t>Contact: Sherri Webster and Larry Taman</a:t>
            </a:r>
          </a:p>
          <a:p>
            <a:r>
              <a:rPr lang="en-US" sz="3600" b="1" dirty="0">
                <a:hlinkClick r:id="rId3"/>
              </a:rPr>
              <a:t>Website: </a:t>
            </a:r>
            <a:r>
              <a:rPr lang="en-US" sz="3600" b="1" dirty="0">
                <a:hlinkClick r:id="rId3"/>
              </a:rPr>
              <a:t>www.juststopit.ca</a:t>
            </a:r>
            <a:endParaRPr lang="en-US" sz="3600" b="1" dirty="0"/>
          </a:p>
          <a:p>
            <a:endParaRPr lang="en-US" sz="3600" b="1" dirty="0"/>
          </a:p>
          <a:p>
            <a:r>
              <a:rPr lang="en-US" sz="3600" b="1" dirty="0">
                <a:hlinkClick r:id="rId4"/>
              </a:rPr>
              <a:t>Comments Letters: </a:t>
            </a:r>
            <a:r>
              <a:rPr lang="en-US" sz="3600" b="1" dirty="0">
                <a:hlinkClick r:id="rId4"/>
              </a:rPr>
              <a:t>https://stradaquarryletters.juststopit.ca/</a:t>
            </a:r>
            <a:endParaRPr lang="en-US" sz="3600" b="1" dirty="0"/>
          </a:p>
          <a:p>
            <a:endParaRPr lang="en-US" sz="3600" b="1" dirty="0"/>
          </a:p>
          <a:p>
            <a:r>
              <a:rPr lang="en-US" sz="3600" b="1" dirty="0">
                <a:hlinkClick r:id="rId5"/>
              </a:rPr>
              <a:t>Email: info@juststopit.ca</a:t>
            </a:r>
            <a:endParaRPr lang="en-US" sz="3600" b="1" dirty="0"/>
          </a:p>
          <a:p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F6E85D-87E1-B13F-4C24-0CB230FA32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797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85AC49-7316-D955-3D96-D3F003FD6C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E9C1F-D490-FC4F-B5DD-33DE07E79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9179"/>
            <a:ext cx="6583680" cy="1531357"/>
          </a:xfrm>
        </p:spPr>
        <p:txBody>
          <a:bodyPr anchor="t"/>
          <a:lstStyle/>
          <a:p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E910F-1D61-3828-2E46-92BC6FA14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476051"/>
            <a:ext cx="6583680" cy="4911366"/>
          </a:xfrm>
        </p:spPr>
        <p:txBody>
          <a:bodyPr>
            <a:noAutofit/>
          </a:bodyPr>
          <a:lstStyle/>
          <a:p>
            <a:r>
              <a:rPr lang="en-US" sz="4400" b="1" dirty="0"/>
              <a:t>Water Taking Objections </a:t>
            </a:r>
          </a:p>
          <a:p>
            <a:endParaRPr lang="en-US" sz="4400" b="1" dirty="0">
              <a:hlinkClick r:id="rId3"/>
            </a:endParaRPr>
          </a:p>
          <a:p>
            <a:r>
              <a:rPr lang="en-US" sz="4000" b="1" dirty="0">
                <a:hlinkClick r:id="rId3"/>
              </a:rPr>
              <a:t>https://ero.ontario.ca/notice/025-1082</a:t>
            </a:r>
            <a:endParaRPr lang="en-US" sz="4000" b="1" dirty="0"/>
          </a:p>
          <a:p>
            <a:endParaRPr lang="en-US" sz="4000" b="1" dirty="0"/>
          </a:p>
          <a:p>
            <a:r>
              <a:rPr lang="en-US" sz="4400" b="1" i="1" dirty="0"/>
              <a:t>By November 1!</a:t>
            </a:r>
          </a:p>
          <a:p>
            <a:endParaRPr lang="en-US" sz="3200" b="1" dirty="0"/>
          </a:p>
          <a:p>
            <a:endParaRPr lang="en-US" sz="3200" dirty="0"/>
          </a:p>
          <a:p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37E651-2A20-9101-FD0D-A9CF830D74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603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C963758-8F4B-A377-F7D0-C24CE02155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1688777"/>
              </p:ext>
            </p:extLst>
          </p:nvPr>
        </p:nvGraphicFramePr>
        <p:xfrm>
          <a:off x="527901" y="459739"/>
          <a:ext cx="5568099" cy="5861782"/>
        </p:xfrm>
        <a:graphic>
          <a:graphicData uri="http://schemas.openxmlformats.org/drawingml/2006/table">
            <a:tbl>
              <a:tblPr/>
              <a:tblGrid>
                <a:gridCol w="1968721">
                  <a:extLst>
                    <a:ext uri="{9D8B030D-6E8A-4147-A177-3AD203B41FA5}">
                      <a16:colId xmlns:a16="http://schemas.microsoft.com/office/drawing/2014/main" val="1615809581"/>
                    </a:ext>
                  </a:extLst>
                </a:gridCol>
                <a:gridCol w="1610772">
                  <a:extLst>
                    <a:ext uri="{9D8B030D-6E8A-4147-A177-3AD203B41FA5}">
                      <a16:colId xmlns:a16="http://schemas.microsoft.com/office/drawing/2014/main" val="1325252808"/>
                    </a:ext>
                  </a:extLst>
                </a:gridCol>
                <a:gridCol w="1988606">
                  <a:extLst>
                    <a:ext uri="{9D8B030D-6E8A-4147-A177-3AD203B41FA5}">
                      <a16:colId xmlns:a16="http://schemas.microsoft.com/office/drawing/2014/main" val="189632659"/>
                    </a:ext>
                  </a:extLst>
                </a:gridCol>
              </a:tblGrid>
              <a:tr h="1007842">
                <a:tc gridSpan="3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Why Get Serious?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Just Think About This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856333"/>
                  </a:ext>
                </a:extLst>
              </a:tr>
              <a:tr h="35681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Ice Storm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Blast Quarry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013310"/>
                  </a:ext>
                </a:extLst>
              </a:tr>
              <a:tr h="35681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436558"/>
                  </a:ext>
                </a:extLst>
              </a:tr>
              <a:tr h="35681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Duration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 Months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± 50 years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9728697"/>
                  </a:ext>
                </a:extLst>
              </a:tr>
              <a:tr h="35681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135402"/>
                  </a:ext>
                </a:extLst>
              </a:tr>
              <a:tr h="35681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Damage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Limited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Wide-Ranging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570516"/>
                  </a:ext>
                </a:extLst>
              </a:tr>
              <a:tr h="35681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8826072"/>
                  </a:ext>
                </a:extLst>
              </a:tr>
              <a:tr h="35681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Worst Case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Limited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Catastrophic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664407"/>
                  </a:ext>
                </a:extLst>
              </a:tr>
              <a:tr h="35681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1915588"/>
                  </a:ext>
                </a:extLst>
              </a:tr>
              <a:tr h="35681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Preventable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838649"/>
                  </a:ext>
                </a:extLst>
              </a:tr>
              <a:tr h="35681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844263"/>
                  </a:ext>
                </a:extLst>
              </a:tr>
              <a:tr h="35681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Response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Major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62374"/>
                  </a:ext>
                </a:extLst>
              </a:tr>
              <a:tr h="35681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1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1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1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47669"/>
                  </a:ext>
                </a:extLst>
              </a:tr>
              <a:tr h="35681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Success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Certain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Probable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632388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0A5ED0-0ECE-144E-D818-83D95EB465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986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E23E-4982-4369-8A9F-94877237E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05515"/>
            <a:ext cx="6583680" cy="1531357"/>
          </a:xfrm>
        </p:spPr>
        <p:txBody>
          <a:bodyPr anchor="t"/>
          <a:lstStyle/>
          <a:p>
            <a:pPr algn="ctr"/>
            <a:r>
              <a:rPr lang="en-US" sz="4400" dirty="0"/>
              <a:t>Our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A3231-EDF8-E175-107A-349FE4F05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643149"/>
            <a:ext cx="6583680" cy="3207344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Melancthon – small community, out of sight, out of mind, too nice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Corporate Raiders: wealthy, politically connected, experienced, astute - not too nice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Remote government – just not interested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Overburdened individuals and families – already fighting to survive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Potential allies – their own fights - hard to recruit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BFBE9F-9825-335D-4747-BA44C98764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67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41B71-BD3D-14BA-50E2-892EECE07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527" y="13854"/>
            <a:ext cx="6583680" cy="1531357"/>
          </a:xfrm>
        </p:spPr>
        <p:txBody>
          <a:bodyPr anchor="ctr"/>
          <a:lstStyle/>
          <a:p>
            <a:pPr algn="ctr"/>
            <a:br>
              <a:rPr lang="en-US" sz="4400" dirty="0"/>
            </a:br>
            <a:r>
              <a:rPr lang="en-US" sz="4400" dirty="0"/>
              <a:t> Our Strengths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DA188-E3B8-1BC0-16EB-FD2957849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670858"/>
            <a:ext cx="6583680" cy="3207344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/>
              <a:t>Nobody needs or wants this blast quarry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/>
              <a:t>Everybody needs and wants clean water, clean air safe traffic, healthy eco-systems….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/>
              <a:t>We care more than they do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/>
              <a:t>Fighting communities do win: Mega Quarry, Greenbelt, Bike Lanes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B281F2-45C6-95E4-AA24-4E3CFB42A2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63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00D66-F4A7-3F27-2B13-14C5F1232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29923"/>
            <a:ext cx="6583680" cy="1531357"/>
          </a:xfrm>
        </p:spPr>
        <p:txBody>
          <a:bodyPr/>
          <a:lstStyle/>
          <a:p>
            <a:pPr algn="ctr"/>
            <a:r>
              <a:rPr lang="en-US" sz="4400" dirty="0"/>
              <a:t>A Fighting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2D890-3805-F2D3-6C96-B0B93F443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416661"/>
            <a:ext cx="6583680" cy="3898669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300" b="1" dirty="0"/>
              <a:t>Adopt Clear Goals: Stop the Quarry/Strengthen our Communities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300" b="1" dirty="0"/>
              <a:t>Agree a Clear Strategy: </a:t>
            </a:r>
          </a:p>
          <a:p>
            <a:pPr marL="861822" lvl="1" indent="-514350"/>
            <a:r>
              <a:rPr lang="en-US" sz="3300" b="1" dirty="0"/>
              <a:t>1. Influence 2.Awareness3. Total Mobilization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300" b="1" dirty="0"/>
              <a:t>Then…just get on with it! (Queen Elizabeth said  it best)</a:t>
            </a:r>
          </a:p>
          <a:p>
            <a:pPr marL="690372" lvl="1" indent="-342900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28C954-1DDF-0AFE-A777-D6454E1386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954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77738-9C5E-9977-C4D9-E3B4E066B1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75EFE-B839-B588-608E-4FB7C0921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63009"/>
            <a:ext cx="6583680" cy="1531357"/>
          </a:xfrm>
        </p:spPr>
        <p:txBody>
          <a:bodyPr/>
          <a:lstStyle/>
          <a:p>
            <a:pPr algn="ctr"/>
            <a:r>
              <a:rPr lang="en-US" sz="4400" dirty="0"/>
              <a:t>1. Strategic Influence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233B0-7CCF-2EDE-B82C-7382993A0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694366"/>
            <a:ext cx="6583680" cy="4383578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Who to influence?</a:t>
            </a:r>
          </a:p>
          <a:p>
            <a:pPr marL="690372" lvl="1" indent="-342900"/>
            <a:r>
              <a:rPr lang="en-US" b="1" dirty="0"/>
              <a:t>Premier Ford</a:t>
            </a:r>
          </a:p>
          <a:p>
            <a:pPr marL="690372" lvl="1" indent="-342900"/>
            <a:r>
              <a:rPr lang="en-US" b="1" dirty="0"/>
              <a:t>Mr. Degasperis</a:t>
            </a:r>
          </a:p>
          <a:p>
            <a:pPr marL="690372" lvl="1" indent="-342900"/>
            <a:r>
              <a:rPr lang="en-US" b="1" dirty="0"/>
              <a:t>Through those who influence them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Who has influence?</a:t>
            </a:r>
          </a:p>
          <a:p>
            <a:pPr marL="690372" lvl="1" indent="-342900"/>
            <a:r>
              <a:rPr lang="en-US" b="1" dirty="0"/>
              <a:t>Political</a:t>
            </a:r>
          </a:p>
          <a:p>
            <a:pPr marL="690372" lvl="1" indent="-342900"/>
            <a:r>
              <a:rPr lang="en-US" b="1" dirty="0"/>
              <a:t>Business</a:t>
            </a:r>
          </a:p>
          <a:p>
            <a:pPr marL="690372" lvl="1" indent="-342900"/>
            <a:r>
              <a:rPr lang="en-US" b="1" dirty="0"/>
              <a:t>Community – Individuals, NGOs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How To Create Consequences?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718D4C-FA89-BA9A-3638-BB06D407FF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280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8345A5-29BA-DCE5-8C9C-D1AC88CEA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3C8FE-5B2B-05E5-0A25-583301514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4509" y="928687"/>
            <a:ext cx="6583680" cy="1531357"/>
          </a:xfrm>
        </p:spPr>
        <p:txBody>
          <a:bodyPr/>
          <a:lstStyle/>
          <a:p>
            <a:pPr algn="ctr"/>
            <a:r>
              <a:rPr lang="en-US" sz="4400" dirty="0"/>
              <a:t>2. Awareness?</a:t>
            </a:r>
            <a:br>
              <a:rPr lang="en-US" sz="4400" dirty="0"/>
            </a:br>
            <a:r>
              <a:rPr lang="en-US" sz="4400" dirty="0"/>
              <a:t>3. Mobilization?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EEBBE-33E0-176F-7AB2-C891F3F7B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509" y="3045646"/>
            <a:ext cx="6583680" cy="438357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4400" b="1" dirty="0"/>
              <a:t>Let’s discuss </a:t>
            </a:r>
            <a:r>
              <a:rPr lang="en-US" sz="4400" b="1" i="1" dirty="0"/>
              <a:t>your</a:t>
            </a:r>
            <a:r>
              <a:rPr lang="en-US" sz="4400" b="1" dirty="0"/>
              <a:t> ideas at Question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996195-1CFA-6395-B331-2948B980E0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12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59C7F-59D3-9A7E-5404-113F74C7E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86254"/>
            <a:ext cx="6583680" cy="1531357"/>
          </a:xfrm>
        </p:spPr>
        <p:txBody>
          <a:bodyPr/>
          <a:lstStyle/>
          <a:p>
            <a:pPr algn="ctr"/>
            <a:r>
              <a:rPr lang="en-US" sz="4400" dirty="0"/>
              <a:t>Melancthon Against Quarries?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D2A22-FB7A-BBC9-A30B-90E447455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396837"/>
            <a:ext cx="6583680" cy="5070763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342900" algn="l"/>
              </a:tabLst>
            </a:pPr>
            <a:r>
              <a:rPr lang="en-CA" sz="30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</a:t>
            </a:r>
            <a:r>
              <a:rPr lang="en-CA" sz="3000" b="1" i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grassroots</a:t>
            </a:r>
            <a:r>
              <a:rPr lang="en-CA" sz="30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citizens’ organization</a:t>
            </a:r>
            <a:endParaRPr lang="en-US" sz="3000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342900" algn="l"/>
              </a:tabLst>
            </a:pPr>
            <a:r>
              <a:rPr lang="en-US" sz="30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Fighting all </a:t>
            </a:r>
            <a:r>
              <a:rPr lang="en-US" sz="3000" b="1" i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blasting</a:t>
            </a:r>
            <a:r>
              <a:rPr lang="en-US" sz="30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below the water table 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342900" algn="l"/>
              </a:tabLst>
            </a:pPr>
            <a:r>
              <a:rPr lang="en-US" sz="30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Fighting </a:t>
            </a:r>
            <a:r>
              <a:rPr lang="en-US" sz="3000" b="1" i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shoulder to shoulder </a:t>
            </a:r>
            <a:r>
              <a:rPr lang="en-US" sz="30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with  our friends and neighbours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342900" algn="l"/>
              </a:tabLst>
            </a:pPr>
            <a:r>
              <a:rPr lang="en-CA" sz="30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Fighting a </a:t>
            </a:r>
            <a:r>
              <a:rPr lang="en-CA" sz="3000" b="1" i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disaster</a:t>
            </a:r>
            <a:r>
              <a:rPr lang="en-CA" sz="30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 the making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342900" algn="l"/>
              </a:tabLst>
            </a:pPr>
            <a:endParaRPr lang="en-US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319D0-BFB8-BA6B-E335-0A73032079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71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B0B8B-8DE6-9D9D-7658-764B0D070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MAQ - update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2FB05-53E3-6358-A14F-A420F8168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CA" sz="2800" b="1" dirty="0">
                <a:solidFill>
                  <a:srgbClr val="FF0000"/>
                </a:solidFill>
              </a:rPr>
              <a:t>642</a:t>
            </a:r>
            <a:r>
              <a:rPr lang="en-CA" dirty="0"/>
              <a:t> – monthly subscribers we are reaching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CA" sz="2800" b="1" dirty="0">
                <a:solidFill>
                  <a:srgbClr val="FF0000"/>
                </a:solidFill>
              </a:rPr>
              <a:t>441</a:t>
            </a:r>
            <a:r>
              <a:rPr lang="en-CA" dirty="0"/>
              <a:t> – petition signatures – in person and online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CA" sz="2800" b="1" dirty="0">
                <a:solidFill>
                  <a:srgbClr val="FF0000"/>
                </a:solidFill>
              </a:rPr>
              <a:t>220</a:t>
            </a:r>
            <a:r>
              <a:rPr lang="en-CA" dirty="0"/>
              <a:t> – lawn signs planted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CA" sz="2800" b="1" dirty="0">
                <a:solidFill>
                  <a:srgbClr val="FF0000"/>
                </a:solidFill>
              </a:rPr>
              <a:t>360</a:t>
            </a:r>
            <a:r>
              <a:rPr lang="en-CA" dirty="0"/>
              <a:t> – Facebook followers @Melancthon Against Quarries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CA" sz="2800" b="1" dirty="0">
                <a:solidFill>
                  <a:srgbClr val="FF0000"/>
                </a:solidFill>
              </a:rPr>
              <a:t>4</a:t>
            </a:r>
            <a:r>
              <a:rPr lang="en-CA" dirty="0"/>
              <a:t> – Town Halls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CA" sz="2900" b="1" dirty="0">
                <a:solidFill>
                  <a:srgbClr val="FF0000"/>
                </a:solidFill>
              </a:rPr>
              <a:t>320</a:t>
            </a:r>
            <a:r>
              <a:rPr lang="en-CA" dirty="0"/>
              <a:t> –  letters sent on Ontario’s first quarry letter writing app</a:t>
            </a:r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695F57-C889-464B-1F49-A99DD522C2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81315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3">
      <a:dk1>
        <a:srgbClr val="000000"/>
      </a:dk1>
      <a:lt1>
        <a:srgbClr val="FDFAF6"/>
      </a:lt1>
      <a:dk2>
        <a:srgbClr val="44546A"/>
      </a:dk2>
      <a:lt2>
        <a:srgbClr val="E7E6E6"/>
      </a:lt2>
      <a:accent1>
        <a:srgbClr val="F5CDCE"/>
      </a:accent1>
      <a:accent2>
        <a:srgbClr val="DE8C8C"/>
      </a:accent2>
      <a:accent3>
        <a:srgbClr val="AAC3E8"/>
      </a:accent3>
      <a:accent4>
        <a:srgbClr val="D2D592"/>
      </a:accent4>
      <a:accent5>
        <a:srgbClr val="CCBE89"/>
      </a:accent5>
      <a:accent6>
        <a:srgbClr val="1F2C8F"/>
      </a:accent6>
      <a:hlink>
        <a:srgbClr val="1F2C8F"/>
      </a:hlink>
      <a:folHlink>
        <a:srgbClr val="AAC3E9"/>
      </a:folHlink>
    </a:clrScheme>
    <a:fontScheme name="Custom 22">
      <a:majorFont>
        <a:latin typeface="Arial Black"/>
        <a:ea typeface=""/>
        <a:cs typeface=""/>
      </a:majorFont>
      <a:minorFont>
        <a:latin typeface="Sabon Next L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ometric color block_Win32_SL_v14" id="{59749740-91A0-46B8-82A8-B436C7A8A142}" vid="{B3F8D047-377B-4FC8-B21C-47530C6DE3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719FA4-954C-4FA8-82CB-206659C3B826}">
  <ds:schemaRefs>
    <ds:schemaRef ds:uri="http://purl.org/dc/terms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schemas.microsoft.com/sharepoint/v3"/>
    <ds:schemaRef ds:uri="http://www.w3.org/XML/1998/namespace"/>
    <ds:schemaRef ds:uri="http://purl.org/dc/dcmitype/"/>
    <ds:schemaRef ds:uri="71af3243-3dd4-4a8d-8c0d-dd76da1f02a5"/>
    <ds:schemaRef ds:uri="16c05727-aa75-4e4a-9b5f-8a80a1165891"/>
    <ds:schemaRef ds:uri="http://schemas.microsoft.com/office/infopath/2007/PartnerControls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16DBB56F-4362-4386-A1A1-3DF8988966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948363-B267-4BAC-8655-100FBEC280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{301F68EA-5287-45B6-80B8-3F73EECD1BC4}TF8a9b5915-b8c7-461e-8cdd-693d48b5e32371f7b7e2_win32-4bf0b9a2ea37</Template>
  <TotalTime>1154</TotalTime>
  <Words>519</Words>
  <Application>Microsoft Office PowerPoint</Application>
  <PresentationFormat>Widescreen</PresentationFormat>
  <Paragraphs>125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Arial</vt:lpstr>
      <vt:lpstr>Arial Black</vt:lpstr>
      <vt:lpstr>Calibri</vt:lpstr>
      <vt:lpstr>Sabon Next LT</vt:lpstr>
      <vt:lpstr>Symbol</vt:lpstr>
      <vt:lpstr>Custom</vt:lpstr>
      <vt:lpstr>How To Win A Quarry Fight?  Rule #1: Get Serious about fighting Back</vt:lpstr>
      <vt:lpstr>PowerPoint Presentation</vt:lpstr>
      <vt:lpstr>Our challenges</vt:lpstr>
      <vt:lpstr>  Our Strengths</vt:lpstr>
      <vt:lpstr>A Fighting strategy</vt:lpstr>
      <vt:lpstr>1. Strategic Influence</vt:lpstr>
      <vt:lpstr>2. Awareness? 3. Mobilization?</vt:lpstr>
      <vt:lpstr>Melancthon Against Quarries?</vt:lpstr>
      <vt:lpstr>MAQ - update </vt:lpstr>
      <vt:lpstr>MAQ – the Next 18 Months</vt:lpstr>
      <vt:lpstr>Why We’re 100% to win</vt:lpstr>
      <vt:lpstr>Thank You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Larry Taman</dc:creator>
  <cp:lastModifiedBy>Larry Taman</cp:lastModifiedBy>
  <cp:revision>44</cp:revision>
  <cp:lastPrinted>2025-10-18T11:11:06Z</cp:lastPrinted>
  <dcterms:created xsi:type="dcterms:W3CDTF">2025-10-15T13:45:51Z</dcterms:created>
  <dcterms:modified xsi:type="dcterms:W3CDTF">2025-10-18T12:35:59Z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