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notesMasterIdLst>
    <p:notesMasterId r:id="rId14"/>
  </p:notesMasterIdLst>
  <p:handoutMasterIdLst>
    <p:handoutMasterId r:id="rId15"/>
  </p:handoutMasterIdLst>
  <p:sldIdLst>
    <p:sldId id="312" r:id="rId5"/>
    <p:sldId id="324" r:id="rId6"/>
    <p:sldId id="304" r:id="rId7"/>
    <p:sldId id="328" r:id="rId8"/>
    <p:sldId id="323" r:id="rId9"/>
    <p:sldId id="325" r:id="rId10"/>
    <p:sldId id="329" r:id="rId11"/>
    <p:sldId id="326" r:id="rId12"/>
    <p:sldId id="297" r:id="rId13"/>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616" userDrawn="1">
          <p15:clr>
            <a:srgbClr val="A4A3A4"/>
          </p15:clr>
        </p15:guide>
        <p15:guide id="4" orient="horz" pos="3264" userDrawn="1">
          <p15:clr>
            <a:srgbClr val="A4A3A4"/>
          </p15:clr>
        </p15:guide>
        <p15:guide id="5" pos="6912" userDrawn="1">
          <p15:clr>
            <a:srgbClr val="A4A3A4"/>
          </p15:clr>
        </p15:guide>
        <p15:guide id="6" orient="horz" userDrawn="1">
          <p15:clr>
            <a:srgbClr val="A4A3A4"/>
          </p15:clr>
        </p15:guide>
        <p15:guide id="7" orient="horz" pos="4008" userDrawn="1">
          <p15:clr>
            <a:srgbClr val="A4A3A4"/>
          </p15:clr>
        </p15:guide>
        <p15:guide id="9" orient="horz" pos="2352" userDrawn="1">
          <p15:clr>
            <a:srgbClr val="A4A3A4"/>
          </p15:clr>
        </p15:guide>
        <p15:guide id="12" pos="6696"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5" pos="5256" userDrawn="1">
          <p15:clr>
            <a:srgbClr val="A4A3A4"/>
          </p15:clr>
        </p15:guide>
        <p15:guide id="26" pos="72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72" autoAdjust="0"/>
    <p:restoredTop sz="95388" autoAdjust="0"/>
  </p:normalViewPr>
  <p:slideViewPr>
    <p:cSldViewPr snapToGrid="0" snapToObjects="1">
      <p:cViewPr varScale="1">
        <p:scale>
          <a:sx n="81" d="100"/>
          <a:sy n="81" d="100"/>
        </p:scale>
        <p:origin x="754" y="62"/>
      </p:cViewPr>
      <p:guideLst>
        <p:guide orient="horz" pos="2616"/>
        <p:guide orient="horz" pos="3264"/>
        <p:guide pos="6912"/>
        <p:guide orient="horz"/>
        <p:guide orient="horz" pos="4008"/>
        <p:guide orient="horz" pos="2352"/>
        <p:guide pos="6696"/>
        <p:guide pos="2136"/>
        <p:guide pos="2760"/>
        <p:guide pos="3288"/>
        <p:guide pos="4032"/>
        <p:guide pos="4392"/>
        <p:guide pos="4944"/>
        <p:guide pos="5544"/>
        <p:guide pos="6072"/>
        <p:guide orient="horz" pos="2448"/>
        <p:guide pos="5256"/>
        <p:guide pos="726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25" d="100"/>
          <a:sy n="25" d="100"/>
        </p:scale>
        <p:origin x="348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426ABF-A8C0-D94B-8DA4-89B3D95177FD}"/>
              </a:ext>
            </a:extLst>
          </p:cNvPr>
          <p:cNvSpPr>
            <a:spLocks noGrp="1"/>
          </p:cNvSpPr>
          <p:nvPr>
            <p:ph type="hdr" sz="quarter"/>
          </p:nvPr>
        </p:nvSpPr>
        <p:spPr>
          <a:xfrm>
            <a:off x="0" y="0"/>
            <a:ext cx="5943600" cy="122237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73E1C36-C21F-0B70-27E7-5B59DAE27561}"/>
              </a:ext>
            </a:extLst>
          </p:cNvPr>
          <p:cNvSpPr>
            <a:spLocks noGrp="1"/>
          </p:cNvSpPr>
          <p:nvPr>
            <p:ph type="dt" sz="quarter" idx="1"/>
          </p:nvPr>
        </p:nvSpPr>
        <p:spPr>
          <a:xfrm>
            <a:off x="7769225" y="0"/>
            <a:ext cx="5943600" cy="1222375"/>
          </a:xfrm>
          <a:prstGeom prst="rect">
            <a:avLst/>
          </a:prstGeom>
        </p:spPr>
        <p:txBody>
          <a:bodyPr vert="horz" lIns="91440" tIns="45720" rIns="91440" bIns="45720" rtlCol="0"/>
          <a:lstStyle>
            <a:lvl1pPr algn="r">
              <a:defRPr sz="1200"/>
            </a:lvl1pPr>
          </a:lstStyle>
          <a:p>
            <a:fld id="{AA970FB6-164E-0840-A35B-09E9F3D45F76}" type="datetimeyyyy">
              <a:rPr lang="en-US" smtClean="0"/>
              <a:t>2025</a:t>
            </a:fld>
            <a:endParaRPr lang="en-US" dirty="0"/>
          </a:p>
        </p:txBody>
      </p:sp>
      <p:sp>
        <p:nvSpPr>
          <p:cNvPr id="4" name="Footer Placeholder 3">
            <a:extLst>
              <a:ext uri="{FF2B5EF4-FFF2-40B4-BE49-F238E27FC236}">
                <a16:creationId xmlns:a16="http://schemas.microsoft.com/office/drawing/2014/main" id="{E5942066-244B-8673-5E9A-26E4265AD0B2}"/>
              </a:ext>
            </a:extLst>
          </p:cNvPr>
          <p:cNvSpPr>
            <a:spLocks noGrp="1"/>
          </p:cNvSpPr>
          <p:nvPr>
            <p:ph type="ftr" sz="quarter" idx="2"/>
          </p:nvPr>
        </p:nvSpPr>
        <p:spPr>
          <a:xfrm>
            <a:off x="0" y="23161625"/>
            <a:ext cx="5943600" cy="122237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530EE97-1F54-6631-A4BB-FD938296488E}"/>
              </a:ext>
            </a:extLst>
          </p:cNvPr>
          <p:cNvSpPr>
            <a:spLocks noGrp="1"/>
          </p:cNvSpPr>
          <p:nvPr>
            <p:ph type="sldNum" sz="quarter" idx="3"/>
          </p:nvPr>
        </p:nvSpPr>
        <p:spPr>
          <a:xfrm>
            <a:off x="7769225" y="23161625"/>
            <a:ext cx="5943600" cy="1222375"/>
          </a:xfrm>
          <a:prstGeom prst="rect">
            <a:avLst/>
          </a:prstGeom>
        </p:spPr>
        <p:txBody>
          <a:bodyPr vert="horz" lIns="91440" tIns="45720" rIns="91440" bIns="45720" rtlCol="0" anchor="b"/>
          <a:lstStyle>
            <a:lvl1pPr algn="r">
              <a:defRPr sz="1200"/>
            </a:lvl1pPr>
          </a:lstStyle>
          <a:p>
            <a:fld id="{420BD0AB-C59E-4A46-83D3-F07787446BA0}" type="slidenum">
              <a:rPr lang="en-US" smtClean="0"/>
              <a:t>‹#›</a:t>
            </a:fld>
            <a:endParaRPr lang="en-US" dirty="0"/>
          </a:p>
        </p:txBody>
      </p:sp>
    </p:spTree>
    <p:extLst>
      <p:ext uri="{BB962C8B-B14F-4D97-AF65-F5344CB8AC3E}">
        <p14:creationId xmlns:p14="http://schemas.microsoft.com/office/powerpoint/2010/main" val="413378359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txBody>
          <a:bodyPr/>
          <a:lstStyle/>
          <a:p>
            <a:endParaRPr lang="en-US" dirty="0"/>
          </a:p>
        </p:txBody>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2997654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B36A8-D6E7-896F-3294-70854BF346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ACCCF1-2126-7DA0-34B7-DA0F3149C983}"/>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txBody>
          <a:bodyPr/>
          <a:lstStyle/>
          <a:p>
            <a:endParaRPr lang="en-US" dirty="0"/>
          </a:p>
        </p:txBody>
      </p:sp>
      <p:sp>
        <p:nvSpPr>
          <p:cNvPr id="3" name="Notes Placeholder 2">
            <a:extLst>
              <a:ext uri="{FF2B5EF4-FFF2-40B4-BE49-F238E27FC236}">
                <a16:creationId xmlns:a16="http://schemas.microsoft.com/office/drawing/2014/main" id="{A4D28268-688D-6982-ABE4-F5269188CD12}"/>
              </a:ext>
            </a:extLst>
          </p:cNvPr>
          <p:cNvSpPr>
            <a:spLocks noGrp="1"/>
          </p:cNvSpPr>
          <p:nvPr>
            <p:ph type="body" idx="1"/>
          </p:nvPr>
        </p:nvSpPr>
        <p:spPr>
          <a:xfrm>
            <a:off x="1371600" y="11734800"/>
            <a:ext cx="10972800" cy="9601200"/>
          </a:xfrm>
          <a:prstGeom prst="rect">
            <a:avLst/>
          </a:prstGeom>
        </p:spPr>
        <p:txBody>
          <a:bodyPr/>
          <a:lstStyle/>
          <a:p>
            <a:r>
              <a:rPr lang="en-US" dirty="0"/>
              <a:t>My neighbour is an experience pump and well guy.  He said simply at the beginning that once the blasting starts no one can predict where the water will go.  A senior hydrologist recently confirmed</a:t>
            </a:r>
          </a:p>
        </p:txBody>
      </p:sp>
    </p:spTree>
    <p:extLst>
      <p:ext uri="{BB962C8B-B14F-4D97-AF65-F5344CB8AC3E}">
        <p14:creationId xmlns:p14="http://schemas.microsoft.com/office/powerpoint/2010/main" val="657043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txBody>
          <a:bodyPr/>
          <a:lstStyle/>
          <a:p>
            <a:endParaRPr lang="en-US" dirty="0"/>
          </a:p>
        </p:txBody>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dirty="0"/>
              <a:t>My neighbour is an experience pump and well guy.  He said simply at the beginning that once the blasting starts no one can predict where the water will go.  A senior hydrologist recently confirmed</a:t>
            </a:r>
          </a:p>
        </p:txBody>
      </p:sp>
    </p:spTree>
    <p:extLst>
      <p:ext uri="{BB962C8B-B14F-4D97-AF65-F5344CB8AC3E}">
        <p14:creationId xmlns:p14="http://schemas.microsoft.com/office/powerpoint/2010/main" val="587736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793B7-A37C-310E-A5A3-9C05D1B745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DE146F-F8C5-9609-9D77-4201F1ADEB82}"/>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txBody>
          <a:bodyPr/>
          <a:lstStyle/>
          <a:p>
            <a:endParaRPr lang="en-US" dirty="0"/>
          </a:p>
        </p:txBody>
      </p:sp>
      <p:sp>
        <p:nvSpPr>
          <p:cNvPr id="3" name="Notes Placeholder 2">
            <a:extLst>
              <a:ext uri="{FF2B5EF4-FFF2-40B4-BE49-F238E27FC236}">
                <a16:creationId xmlns:a16="http://schemas.microsoft.com/office/drawing/2014/main" id="{12B1A9E1-B3F0-B9CD-CEF5-B6B4956766B3}"/>
              </a:ext>
            </a:extLst>
          </p:cNvPr>
          <p:cNvSpPr>
            <a:spLocks noGrp="1"/>
          </p:cNvSpPr>
          <p:nvPr>
            <p:ph type="body" idx="1"/>
          </p:nvPr>
        </p:nvSpPr>
        <p:spPr>
          <a:xfrm>
            <a:off x="1371600" y="11734800"/>
            <a:ext cx="10972800" cy="9601200"/>
          </a:xfrm>
          <a:prstGeom prst="rect">
            <a:avLst/>
          </a:prstGeom>
        </p:spPr>
        <p:txBody>
          <a:bodyPr/>
          <a:lstStyle/>
          <a:p>
            <a:r>
              <a:rPr lang="en-US" dirty="0"/>
              <a:t>My neighbour is an experience pump and well guy.  He said simply at the beginning that once the blasting starts no one can predict where the water will go.  A senior hydrologist recently confirmed</a:t>
            </a:r>
          </a:p>
        </p:txBody>
      </p:sp>
    </p:spTree>
    <p:extLst>
      <p:ext uri="{BB962C8B-B14F-4D97-AF65-F5344CB8AC3E}">
        <p14:creationId xmlns:p14="http://schemas.microsoft.com/office/powerpoint/2010/main" val="870411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60DAD-CC7A-D363-0783-368A69E3E7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45EF0C-CC92-360E-D903-D98BBD1350FD}"/>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txBody>
          <a:bodyPr/>
          <a:lstStyle/>
          <a:p>
            <a:endParaRPr lang="en-US" dirty="0"/>
          </a:p>
        </p:txBody>
      </p:sp>
      <p:sp>
        <p:nvSpPr>
          <p:cNvPr id="3" name="Notes Placeholder 2">
            <a:extLst>
              <a:ext uri="{FF2B5EF4-FFF2-40B4-BE49-F238E27FC236}">
                <a16:creationId xmlns:a16="http://schemas.microsoft.com/office/drawing/2014/main" id="{C256A2B3-907A-8BDF-4C9E-4423DD74D24F}"/>
              </a:ext>
            </a:extLst>
          </p:cNvPr>
          <p:cNvSpPr>
            <a:spLocks noGrp="1"/>
          </p:cNvSpPr>
          <p:nvPr>
            <p:ph type="body" idx="1"/>
          </p:nvPr>
        </p:nvSpPr>
        <p:spPr>
          <a:xfrm>
            <a:off x="1371600" y="11734800"/>
            <a:ext cx="10972800" cy="9601200"/>
          </a:xfrm>
          <a:prstGeom prst="rect">
            <a:avLst/>
          </a:prstGeom>
        </p:spPr>
        <p:txBody>
          <a:bodyPr/>
          <a:lstStyle/>
          <a:p>
            <a:r>
              <a:rPr lang="en-US" dirty="0"/>
              <a:t>My neighbour is an experience pump and well guy.  He said simply at the beginning that once the blasting starts no one can predict where the water will go.  A senior hydrologist recently confirmed</a:t>
            </a:r>
          </a:p>
        </p:txBody>
      </p:sp>
    </p:spTree>
    <p:extLst>
      <p:ext uri="{BB962C8B-B14F-4D97-AF65-F5344CB8AC3E}">
        <p14:creationId xmlns:p14="http://schemas.microsoft.com/office/powerpoint/2010/main" val="2941031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CE5015-0FD9-D0A2-2AB4-94FAEA20E8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5F2D38-2EE4-33D2-87F0-C2958E531596}"/>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txBody>
          <a:bodyPr/>
          <a:lstStyle/>
          <a:p>
            <a:endParaRPr lang="en-US" dirty="0"/>
          </a:p>
        </p:txBody>
      </p:sp>
      <p:sp>
        <p:nvSpPr>
          <p:cNvPr id="3" name="Notes Placeholder 2">
            <a:extLst>
              <a:ext uri="{FF2B5EF4-FFF2-40B4-BE49-F238E27FC236}">
                <a16:creationId xmlns:a16="http://schemas.microsoft.com/office/drawing/2014/main" id="{661D2911-E85A-AC06-B8C7-2B99309D3A97}"/>
              </a:ext>
            </a:extLst>
          </p:cNvPr>
          <p:cNvSpPr>
            <a:spLocks noGrp="1"/>
          </p:cNvSpPr>
          <p:nvPr>
            <p:ph type="body" idx="1"/>
          </p:nvPr>
        </p:nvSpPr>
        <p:spPr>
          <a:xfrm>
            <a:off x="1371600" y="11734800"/>
            <a:ext cx="10972800" cy="9601200"/>
          </a:xfrm>
          <a:prstGeom prst="rect">
            <a:avLst/>
          </a:prstGeom>
        </p:spPr>
        <p:txBody>
          <a:bodyPr/>
          <a:lstStyle/>
          <a:p>
            <a:r>
              <a:rPr lang="en-US" dirty="0"/>
              <a:t>My neighbour is an experience pump and well guy.  He said simply at the beginning that once the blasting starts no one can predict where the water will go.  A senior hydrologist recently confirmed</a:t>
            </a:r>
          </a:p>
        </p:txBody>
      </p:sp>
    </p:spTree>
    <p:extLst>
      <p:ext uri="{BB962C8B-B14F-4D97-AF65-F5344CB8AC3E}">
        <p14:creationId xmlns:p14="http://schemas.microsoft.com/office/powerpoint/2010/main" val="2162546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FDF6A0-2787-B812-A1E5-8200567D66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067732-E35B-FA83-1769-27287A30C785}"/>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txBody>
          <a:bodyPr/>
          <a:lstStyle/>
          <a:p>
            <a:endParaRPr lang="en-US" dirty="0"/>
          </a:p>
        </p:txBody>
      </p:sp>
      <p:sp>
        <p:nvSpPr>
          <p:cNvPr id="3" name="Notes Placeholder 2">
            <a:extLst>
              <a:ext uri="{FF2B5EF4-FFF2-40B4-BE49-F238E27FC236}">
                <a16:creationId xmlns:a16="http://schemas.microsoft.com/office/drawing/2014/main" id="{12476B32-9323-57EB-2278-9F96517F70FD}"/>
              </a:ext>
            </a:extLst>
          </p:cNvPr>
          <p:cNvSpPr>
            <a:spLocks noGrp="1"/>
          </p:cNvSpPr>
          <p:nvPr>
            <p:ph type="body" idx="1"/>
          </p:nvPr>
        </p:nvSpPr>
        <p:spPr>
          <a:xfrm>
            <a:off x="1371600" y="11734800"/>
            <a:ext cx="10972800" cy="9601200"/>
          </a:xfrm>
          <a:prstGeom prst="rect">
            <a:avLst/>
          </a:prstGeom>
        </p:spPr>
        <p:txBody>
          <a:bodyPr/>
          <a:lstStyle/>
          <a:p>
            <a:r>
              <a:rPr lang="en-US" dirty="0"/>
              <a:t>My neighbour is an experience pump and well guy.  He said simply at the beginning that once the blasting starts no one can predict where the water will go.  A senior hydrologist recently confirmed</a:t>
            </a:r>
          </a:p>
        </p:txBody>
      </p:sp>
    </p:spTree>
    <p:extLst>
      <p:ext uri="{BB962C8B-B14F-4D97-AF65-F5344CB8AC3E}">
        <p14:creationId xmlns:p14="http://schemas.microsoft.com/office/powerpoint/2010/main" val="2298787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81130-C2C5-089E-DD97-CDB94047FE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C030CC-FAEF-38F7-A580-22C80E8E49B0}"/>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txBody>
          <a:bodyPr/>
          <a:lstStyle/>
          <a:p>
            <a:endParaRPr lang="en-US" dirty="0"/>
          </a:p>
        </p:txBody>
      </p:sp>
      <p:sp>
        <p:nvSpPr>
          <p:cNvPr id="3" name="Notes Placeholder 2">
            <a:extLst>
              <a:ext uri="{FF2B5EF4-FFF2-40B4-BE49-F238E27FC236}">
                <a16:creationId xmlns:a16="http://schemas.microsoft.com/office/drawing/2014/main" id="{A18D300C-BDBF-25D4-2A8D-06916B216F69}"/>
              </a:ext>
            </a:extLst>
          </p:cNvPr>
          <p:cNvSpPr>
            <a:spLocks noGrp="1"/>
          </p:cNvSpPr>
          <p:nvPr>
            <p:ph type="body" idx="1"/>
          </p:nvPr>
        </p:nvSpPr>
        <p:spPr>
          <a:xfrm>
            <a:off x="1371600" y="11734800"/>
            <a:ext cx="10972800" cy="9601200"/>
          </a:xfrm>
          <a:prstGeom prst="rect">
            <a:avLst/>
          </a:prstGeom>
        </p:spPr>
        <p:txBody>
          <a:bodyPr/>
          <a:lstStyle/>
          <a:p>
            <a:r>
              <a:rPr lang="en-US" dirty="0"/>
              <a:t>My neighbour is an experience pump and well guy.  He said simply at the beginning that once the blasting starts no one can predict where the water will go.  A senior hydrologist recently confirmed</a:t>
            </a:r>
          </a:p>
        </p:txBody>
      </p:sp>
    </p:spTree>
    <p:extLst>
      <p:ext uri="{BB962C8B-B14F-4D97-AF65-F5344CB8AC3E}">
        <p14:creationId xmlns:p14="http://schemas.microsoft.com/office/powerpoint/2010/main" val="2665488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txBody>
          <a:bodyPr/>
          <a:lstStyle/>
          <a:p>
            <a:endParaRPr lang="en-US" dirty="0"/>
          </a:p>
        </p:txBody>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931307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a:extLst>
              <a:ext uri="{FF2B5EF4-FFF2-40B4-BE49-F238E27FC236}">
                <a16:creationId xmlns:a16="http://schemas.microsoft.com/office/drawing/2014/main" id="{BA5D5A72-CB6F-F8DE-E2C9-90459C8C3DC1}"/>
              </a:ext>
              <a:ext uri="{C183D7F6-B498-43B3-948B-1728B52AA6E4}">
                <adec:decorative xmlns:adec="http://schemas.microsoft.com/office/drawing/2017/decorative" val="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 uri="{C183D7F6-B498-43B3-948B-1728B52AA6E4}">
                <adec:decorative xmlns:adec="http://schemas.microsoft.com/office/drawing/2017/decorative" val="1"/>
              </a:ext>
            </a:extLst>
          </p:cNvPr>
          <p:cNvSpPr/>
          <p:nvPr userDrawn="1"/>
        </p:nvSpPr>
        <p:spPr>
          <a:xfrm>
            <a:off x="1500188" y="1173106"/>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 uri="{C183D7F6-B498-43B3-948B-1728B52AA6E4}">
                <adec:decorative xmlns:adec="http://schemas.microsoft.com/office/drawing/2017/decorative" val="1"/>
              </a:ext>
            </a:extLst>
          </p:cNvPr>
          <p:cNvSpPr/>
          <p:nvPr userDrawn="1"/>
        </p:nvSpPr>
        <p:spPr>
          <a:xfrm>
            <a:off x="2694429"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hasCustomPrompt="1"/>
          </p:nvPr>
        </p:nvSpPr>
        <p:spPr>
          <a:xfrm>
            <a:off x="2899790" y="810227"/>
            <a:ext cx="6392421" cy="3831221"/>
          </a:xfrm>
        </p:spPr>
        <p:txBody>
          <a:bodyPr tIns="0" bIns="0" anchor="ctr" anchorCtr="0">
            <a:noAutofit/>
          </a:bodyPr>
          <a:lstStyle>
            <a:lvl1pPr algn="ctr">
              <a:lnSpc>
                <a:spcPct val="100000"/>
              </a:lnSpc>
              <a:defRPr sz="3600"/>
            </a:lvl1pPr>
          </a:lstStyle>
          <a:p>
            <a:r>
              <a:rPr lang="en-US" dirty="0"/>
              <a:t>Click to add title</a:t>
            </a:r>
          </a:p>
        </p:txBody>
      </p:sp>
    </p:spTree>
    <p:extLst>
      <p:ext uri="{BB962C8B-B14F-4D97-AF65-F5344CB8AC3E}">
        <p14:creationId xmlns:p14="http://schemas.microsoft.com/office/powerpoint/2010/main" val="26317998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D014917C-8694-B4A4-A211-0F31F00E247E}"/>
              </a:ext>
              <a:ext uri="{C183D7F6-B498-43B3-948B-1728B52AA6E4}">
                <adec:decorative xmlns:adec="http://schemas.microsoft.com/office/drawing/2017/decorative" val="1"/>
              </a:ext>
            </a:extLst>
          </p:cNvPr>
          <p:cNvSpPr/>
          <p:nvPr userDrawn="1"/>
        </p:nvSpPr>
        <p:spPr>
          <a:xfrm>
            <a:off x="1" y="0"/>
            <a:ext cx="1550562" cy="2545382"/>
          </a:xfrm>
          <a:custGeom>
            <a:avLst/>
            <a:gdLst>
              <a:gd name="connsiteX0" fmla="*/ 683117 w 1550562"/>
              <a:gd name="connsiteY0" fmla="*/ 0 h 2545382"/>
              <a:gd name="connsiteX1" fmla="*/ 1550562 w 1550562"/>
              <a:gd name="connsiteY1" fmla="*/ 0 h 2545382"/>
              <a:gd name="connsiteX2" fmla="*/ 1550562 w 1550562"/>
              <a:gd name="connsiteY2" fmla="*/ 7240 h 2545382"/>
              <a:gd name="connsiteX3" fmla="*/ 221868 w 1550562"/>
              <a:gd name="connsiteY3" fmla="*/ 2418735 h 2545382"/>
              <a:gd name="connsiteX4" fmla="*/ 0 w 1550562"/>
              <a:gd name="connsiteY4" fmla="*/ 2545382 h 2545382"/>
              <a:gd name="connsiteX5" fmla="*/ 0 w 1550562"/>
              <a:gd name="connsiteY5" fmla="*/ 1500516 h 2545382"/>
              <a:gd name="connsiteX6" fmla="*/ 102557 w 1550562"/>
              <a:gd name="connsiteY6" fmla="*/ 1405503 h 2545382"/>
              <a:gd name="connsiteX7" fmla="*/ 673022 w 1550562"/>
              <a:gd name="connsiteY7" fmla="*/ 200390 h 254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0562" h="2545382">
                <a:moveTo>
                  <a:pt x="683117" y="0"/>
                </a:moveTo>
                <a:lnTo>
                  <a:pt x="1550562" y="0"/>
                </a:lnTo>
                <a:lnTo>
                  <a:pt x="1550562" y="7240"/>
                </a:lnTo>
                <a:cubicBezTo>
                  <a:pt x="1550562" y="1022523"/>
                  <a:pt x="1020469" y="1913556"/>
                  <a:pt x="221868" y="2418735"/>
                </a:cubicBezTo>
                <a:lnTo>
                  <a:pt x="0" y="2545382"/>
                </a:lnTo>
                <a:lnTo>
                  <a:pt x="0" y="1500516"/>
                </a:lnTo>
                <a:lnTo>
                  <a:pt x="102557" y="1405503"/>
                </a:lnTo>
                <a:cubicBezTo>
                  <a:pt x="416582" y="1089274"/>
                  <a:pt x="625660" y="668089"/>
                  <a:pt x="673022"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10" name="Freeform 9">
            <a:extLst>
              <a:ext uri="{FF2B5EF4-FFF2-40B4-BE49-F238E27FC236}">
                <a16:creationId xmlns:a16="http://schemas.microsoft.com/office/drawing/2014/main" id="{A7DB6972-BB75-254A-BA88-C0C3E6E93BDB}"/>
              </a:ext>
              <a:ext uri="{C183D7F6-B498-43B3-948B-1728B52AA6E4}">
                <adec:decorative xmlns:adec="http://schemas.microsoft.com/office/drawing/2017/decorative" val="1"/>
              </a:ext>
            </a:extLst>
          </p:cNvPr>
          <p:cNvSpPr/>
          <p:nvPr userDrawn="1"/>
        </p:nvSpPr>
        <p:spPr>
          <a:xfrm>
            <a:off x="1" y="-1"/>
            <a:ext cx="682740" cy="1500050"/>
          </a:xfrm>
          <a:custGeom>
            <a:avLst/>
            <a:gdLst>
              <a:gd name="connsiteX0" fmla="*/ 0 w 682740"/>
              <a:gd name="connsiteY0" fmla="*/ 0 h 1500050"/>
              <a:gd name="connsiteX1" fmla="*/ 682740 w 682740"/>
              <a:gd name="connsiteY1" fmla="*/ 0 h 1500050"/>
              <a:gd name="connsiteX2" fmla="*/ 672647 w 682740"/>
              <a:gd name="connsiteY2" fmla="*/ 200357 h 1500050"/>
              <a:gd name="connsiteX3" fmla="*/ 102290 w 682740"/>
              <a:gd name="connsiteY3" fmla="*/ 1405281 h 1500050"/>
              <a:gd name="connsiteX4" fmla="*/ 0 w 682740"/>
              <a:gd name="connsiteY4" fmla="*/ 1500050 h 150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740" h="1500050">
                <a:moveTo>
                  <a:pt x="0" y="0"/>
                </a:moveTo>
                <a:lnTo>
                  <a:pt x="682740" y="0"/>
                </a:lnTo>
                <a:lnTo>
                  <a:pt x="672647" y="200357"/>
                </a:lnTo>
                <a:cubicBezTo>
                  <a:pt x="625294" y="667983"/>
                  <a:pt x="416256" y="1089101"/>
                  <a:pt x="102290" y="1405281"/>
                </a:cubicBezTo>
                <a:lnTo>
                  <a:pt x="0" y="150005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0" name="Image 2">
            <a:extLst>
              <a:ext uri="{FF2B5EF4-FFF2-40B4-BE49-F238E27FC236}">
                <a16:creationId xmlns:a16="http://schemas.microsoft.com/office/drawing/2014/main" id="{790E862E-398F-571C-EC2C-3D17164DE059}"/>
              </a:ext>
              <a:ext uri="{C183D7F6-B498-43B3-948B-1728B52AA6E4}">
                <adec:decorative xmlns:adec="http://schemas.microsoft.com/office/drawing/2017/decorative" val="1"/>
              </a:ext>
            </a:extLst>
          </p:cNvPr>
          <p:cNvSpPr/>
          <p:nvPr/>
        </p:nvSpPr>
        <p:spPr>
          <a:xfrm>
            <a:off x="170445" y="314191"/>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6" name="Title 1">
            <a:extLst>
              <a:ext uri="{FF2B5EF4-FFF2-40B4-BE49-F238E27FC236}">
                <a16:creationId xmlns:a16="http://schemas.microsoft.com/office/drawing/2014/main" id="{1C975BF2-D657-C309-269D-B8D006263130}"/>
              </a:ext>
            </a:extLst>
          </p:cNvPr>
          <p:cNvSpPr>
            <a:spLocks noGrp="1"/>
          </p:cNvSpPr>
          <p:nvPr>
            <p:ph type="title" hasCustomPrompt="1"/>
          </p:nvPr>
        </p:nvSpPr>
        <p:spPr>
          <a:xfrm>
            <a:off x="1550563" y="1089213"/>
            <a:ext cx="9879437" cy="980844"/>
          </a:xfrm>
        </p:spPr>
        <p:txBody>
          <a:bodyPr tIns="0" bIns="0"/>
          <a:lstStyle>
            <a:lvl1pPr algn="l">
              <a:lnSpc>
                <a:spcPct val="100000"/>
              </a:lnSpc>
              <a:defRPr sz="3600">
                <a:solidFill>
                  <a:schemeClr val="accent6"/>
                </a:solidFill>
              </a:defRPr>
            </a:lvl1pPr>
          </a:lstStyle>
          <a:p>
            <a:r>
              <a:rPr lang="en-US" dirty="0"/>
              <a:t>Click to add title</a:t>
            </a:r>
          </a:p>
        </p:txBody>
      </p:sp>
      <p:sp>
        <p:nvSpPr>
          <p:cNvPr id="4" name="Text Placeholder 54">
            <a:extLst>
              <a:ext uri="{FF2B5EF4-FFF2-40B4-BE49-F238E27FC236}">
                <a16:creationId xmlns:a16="http://schemas.microsoft.com/office/drawing/2014/main" id="{A0AEB4DF-13C8-8171-2BDB-FD1AD542E783}"/>
              </a:ext>
            </a:extLst>
          </p:cNvPr>
          <p:cNvSpPr>
            <a:spLocks noGrp="1"/>
          </p:cNvSpPr>
          <p:nvPr>
            <p:ph type="body" sz="quarter" idx="13" hasCustomPrompt="1"/>
          </p:nvPr>
        </p:nvSpPr>
        <p:spPr>
          <a:xfrm>
            <a:off x="1550564" y="2331958"/>
            <a:ext cx="2975217" cy="3704266"/>
          </a:xfrm>
        </p:spPr>
        <p:txBody>
          <a:bodyPr lIns="91440" tIns="0" rIns="91440" bIns="0" anchor="t" anchorCtr="0">
            <a:noAutofit/>
          </a:bodyPr>
          <a:lstStyle>
            <a:lvl1pPr marL="0" indent="0">
              <a:lnSpc>
                <a:spcPct val="100000"/>
              </a:lnSpc>
              <a:spcBef>
                <a:spcPts val="0"/>
              </a:spcBef>
              <a:spcAft>
                <a:spcPts val="1200"/>
              </a:spcAft>
              <a:buFont typeface="Arial" panose="020B0604020202020204" pitchFamily="34" charset="0"/>
              <a:buNone/>
              <a:defRPr sz="1800"/>
            </a:lvl1pPr>
          </a:lstStyle>
          <a:p>
            <a:r>
              <a:rPr lang="en-US" dirty="0"/>
              <a:t>Click to add subtitle</a:t>
            </a:r>
          </a:p>
        </p:txBody>
      </p:sp>
      <p:sp>
        <p:nvSpPr>
          <p:cNvPr id="9" name="Content Placeholder 2">
            <a:extLst>
              <a:ext uri="{FF2B5EF4-FFF2-40B4-BE49-F238E27FC236}">
                <a16:creationId xmlns:a16="http://schemas.microsoft.com/office/drawing/2014/main" id="{42134EBA-AF32-9F8A-370F-0D3E842F0397}"/>
              </a:ext>
            </a:extLst>
          </p:cNvPr>
          <p:cNvSpPr>
            <a:spLocks noGrp="1"/>
          </p:cNvSpPr>
          <p:nvPr>
            <p:ph sz="half" idx="1" hasCustomPrompt="1"/>
          </p:nvPr>
        </p:nvSpPr>
        <p:spPr>
          <a:xfrm>
            <a:off x="5087154" y="2331791"/>
            <a:ext cx="6345893" cy="3721817"/>
          </a:xfrm>
        </p:spPr>
        <p:txBody>
          <a:bodyPr lIns="91440" rIns="91440">
            <a:normAutofit/>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Slide Number Placeholder 2">
            <a:extLst>
              <a:ext uri="{FF2B5EF4-FFF2-40B4-BE49-F238E27FC236}">
                <a16:creationId xmlns:a16="http://schemas.microsoft.com/office/drawing/2014/main" id="{AE99A73D-155B-A133-9671-506F54A0559A}"/>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03958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mmary 3">
    <p:spTree>
      <p:nvGrpSpPr>
        <p:cNvPr id="1" name=""/>
        <p:cNvGrpSpPr/>
        <p:nvPr/>
      </p:nvGrpSpPr>
      <p:grpSpPr>
        <a:xfrm>
          <a:off x="0" y="0"/>
          <a:ext cx="0" cy="0"/>
          <a:chOff x="0" y="0"/>
          <a:chExt cx="0" cy="0"/>
        </a:xfrm>
      </p:grpSpPr>
      <p:pic>
        <p:nvPicPr>
          <p:cNvPr id="29" name="Graphic 28">
            <a:extLst>
              <a:ext uri="{FF2B5EF4-FFF2-40B4-BE49-F238E27FC236}">
                <a16:creationId xmlns:a16="http://schemas.microsoft.com/office/drawing/2014/main" id="{D5595DD5-43B0-252F-8BC6-6B74340C5BC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a:off x="1" y="-1"/>
            <a:ext cx="443344" cy="6856025"/>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sp>
        <p:nvSpPr>
          <p:cNvPr id="2" name="Title 1"/>
          <p:cNvSpPr>
            <a:spLocks noGrp="1"/>
          </p:cNvSpPr>
          <p:nvPr>
            <p:ph type="title" hasCustomPrompt="1"/>
          </p:nvPr>
        </p:nvSpPr>
        <p:spPr>
          <a:xfrm>
            <a:off x="1550564" y="1057274"/>
            <a:ext cx="9875463" cy="999746"/>
          </a:xfrm>
        </p:spPr>
        <p:txBody>
          <a:bodyPr tIns="0" bIns="0">
            <a:noAutofit/>
          </a:bodyPr>
          <a:lstStyle>
            <a:lvl1pPr algn="l">
              <a:lnSpc>
                <a:spcPct val="100000"/>
              </a:lnSpc>
              <a:defRPr sz="3600" b="1"/>
            </a:lvl1pPr>
          </a:lstStyle>
          <a:p>
            <a:r>
              <a:rPr lang="en-US" dirty="0"/>
              <a:t>Click to add title</a:t>
            </a:r>
          </a:p>
        </p:txBody>
      </p:sp>
      <p:sp>
        <p:nvSpPr>
          <p:cNvPr id="49" name="Freeform 48">
            <a:extLst>
              <a:ext uri="{FF2B5EF4-FFF2-40B4-BE49-F238E27FC236}">
                <a16:creationId xmlns:a16="http://schemas.microsoft.com/office/drawing/2014/main" id="{BC3A3767-6C5E-8188-0A49-955BBACE37F0}"/>
              </a:ext>
              <a:ext uri="{C183D7F6-B498-43B3-948B-1728B52AA6E4}">
                <adec:decorative xmlns:adec="http://schemas.microsoft.com/office/drawing/2017/decorative" val="1"/>
              </a:ext>
            </a:extLst>
          </p:cNvPr>
          <p:cNvSpPr/>
          <p:nvPr userDrawn="1"/>
        </p:nvSpPr>
        <p:spPr>
          <a:xfrm flipH="1" flipV="1">
            <a:off x="-3" y="4420134"/>
            <a:ext cx="1293237" cy="2437866"/>
          </a:xfrm>
          <a:custGeom>
            <a:avLst/>
            <a:gdLst>
              <a:gd name="connsiteX0" fmla="*/ 1293237 w 1293237"/>
              <a:gd name="connsiteY0" fmla="*/ 2437866 h 2437866"/>
              <a:gd name="connsiteX1" fmla="*/ 1292465 w 1293237"/>
              <a:gd name="connsiteY1" fmla="*/ 2437373 h 2437866"/>
              <a:gd name="connsiteX2" fmla="*/ 0 w 1293237"/>
              <a:gd name="connsiteY2" fmla="*/ 0 h 2437866"/>
              <a:gd name="connsiteX3" fmla="*/ 1293237 w 1293237"/>
              <a:gd name="connsiteY3" fmla="*/ 0 h 2437866"/>
            </a:gdLst>
            <a:ahLst/>
            <a:cxnLst>
              <a:cxn ang="0">
                <a:pos x="connsiteX0" y="connsiteY0"/>
              </a:cxn>
              <a:cxn ang="0">
                <a:pos x="connsiteX1" y="connsiteY1"/>
              </a:cxn>
              <a:cxn ang="0">
                <a:pos x="connsiteX2" y="connsiteY2"/>
              </a:cxn>
              <a:cxn ang="0">
                <a:pos x="connsiteX3" y="connsiteY3"/>
              </a:cxn>
            </a:cxnLst>
            <a:rect l="l" t="t" r="r" b="b"/>
            <a:pathLst>
              <a:path w="1293237" h="2437866">
                <a:moveTo>
                  <a:pt x="1293237" y="2437866"/>
                </a:moveTo>
                <a:lnTo>
                  <a:pt x="1292465" y="2437373"/>
                </a:lnTo>
                <a:cubicBezTo>
                  <a:pt x="511725" y="1903845"/>
                  <a:pt x="0" y="1011184"/>
                  <a:pt x="0" y="0"/>
                </a:cubicBezTo>
                <a:lnTo>
                  <a:pt x="1293237" y="0"/>
                </a:lnTo>
                <a:close/>
              </a:path>
            </a:pathLst>
          </a:custGeom>
          <a:solidFill>
            <a:schemeClr val="accent1"/>
          </a:solidFill>
          <a:ln w="4763" cap="flat">
            <a:noFill/>
            <a:prstDash val="solid"/>
            <a:miter/>
          </a:ln>
        </p:spPr>
        <p:txBody>
          <a:bodyPr wrap="square" rtlCol="0" anchor="ctr">
            <a:noAutofit/>
          </a:bodyPr>
          <a:lstStyle/>
          <a:p>
            <a:endParaRPr lang="en-US" dirty="0"/>
          </a:p>
        </p:txBody>
      </p:sp>
      <p:sp>
        <p:nvSpPr>
          <p:cNvPr id="16" name="Content Placeholder 3">
            <a:extLst>
              <a:ext uri="{FF2B5EF4-FFF2-40B4-BE49-F238E27FC236}">
                <a16:creationId xmlns:a16="http://schemas.microsoft.com/office/drawing/2014/main" id="{E4BD7F71-D12B-4F27-1505-FF681CF55F73}"/>
              </a:ext>
            </a:extLst>
          </p:cNvPr>
          <p:cNvSpPr>
            <a:spLocks noGrp="1"/>
          </p:cNvSpPr>
          <p:nvPr>
            <p:ph sz="half" idx="2" hasCustomPrompt="1"/>
          </p:nvPr>
        </p:nvSpPr>
        <p:spPr>
          <a:xfrm>
            <a:off x="1550564" y="2303028"/>
            <a:ext cx="5829147" cy="3961593"/>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3">
            <a:extLst>
              <a:ext uri="{FF2B5EF4-FFF2-40B4-BE49-F238E27FC236}">
                <a16:creationId xmlns:a16="http://schemas.microsoft.com/office/drawing/2014/main" id="{FB87C65D-4EF3-18C8-18A8-477F87A37E51}"/>
              </a:ext>
            </a:extLst>
          </p:cNvPr>
          <p:cNvSpPr>
            <a:spLocks noGrp="1"/>
          </p:cNvSpPr>
          <p:nvPr>
            <p:ph sz="half" idx="15" hasCustomPrompt="1"/>
          </p:nvPr>
        </p:nvSpPr>
        <p:spPr>
          <a:xfrm>
            <a:off x="7940842" y="2303028"/>
            <a:ext cx="3485184" cy="3961593"/>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Slide Number Placeholder 2">
            <a:extLst>
              <a:ext uri="{FF2B5EF4-FFF2-40B4-BE49-F238E27FC236}">
                <a16:creationId xmlns:a16="http://schemas.microsoft.com/office/drawing/2014/main" id="{AEFFA34C-885D-E995-D8F9-B4ACFBF3110D}"/>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pic>
        <p:nvPicPr>
          <p:cNvPr id="43" name="Graphic 42">
            <a:extLst>
              <a:ext uri="{FF2B5EF4-FFF2-40B4-BE49-F238E27FC236}">
                <a16:creationId xmlns:a16="http://schemas.microsoft.com/office/drawing/2014/main" id="{C6639AD7-128F-B39D-B45F-0F22A2C6D68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rot="5400000">
            <a:off x="6072641" y="-5676015"/>
            <a:ext cx="443344" cy="11795374"/>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pic>
        <p:nvPicPr>
          <p:cNvPr id="54" name="Graphic 53">
            <a:extLst>
              <a:ext uri="{FF2B5EF4-FFF2-40B4-BE49-F238E27FC236}">
                <a16:creationId xmlns:a16="http://schemas.microsoft.com/office/drawing/2014/main" id="{48479A23-C29C-C711-510C-05B69B882268}"/>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11443" r="10857"/>
          <a:stretch/>
        </p:blipFill>
        <p:spPr>
          <a:xfrm rot="16200000">
            <a:off x="-6447" y="6444"/>
            <a:ext cx="1961253" cy="1948364"/>
          </a:xfrm>
          <a:custGeom>
            <a:avLst/>
            <a:gdLst>
              <a:gd name="connsiteX0" fmla="*/ 1961253 w 1961253"/>
              <a:gd name="connsiteY0" fmla="*/ 0 h 1948364"/>
              <a:gd name="connsiteX1" fmla="*/ 1961253 w 1961253"/>
              <a:gd name="connsiteY1" fmla="*/ 1948364 h 1948364"/>
              <a:gd name="connsiteX2" fmla="*/ 0 w 1961253"/>
              <a:gd name="connsiteY2" fmla="*/ 1948364 h 1948364"/>
              <a:gd name="connsiteX3" fmla="*/ 0 w 1961253"/>
              <a:gd name="connsiteY3" fmla="*/ 0 h 1948364"/>
            </a:gdLst>
            <a:ahLst/>
            <a:cxnLst>
              <a:cxn ang="0">
                <a:pos x="connsiteX0" y="connsiteY0"/>
              </a:cxn>
              <a:cxn ang="0">
                <a:pos x="connsiteX1" y="connsiteY1"/>
              </a:cxn>
              <a:cxn ang="0">
                <a:pos x="connsiteX2" y="connsiteY2"/>
              </a:cxn>
              <a:cxn ang="0">
                <a:pos x="connsiteX3" y="connsiteY3"/>
              </a:cxn>
            </a:cxnLst>
            <a:rect l="l" t="t" r="r" b="b"/>
            <a:pathLst>
              <a:path w="1961253" h="1948364">
                <a:moveTo>
                  <a:pt x="1961253" y="0"/>
                </a:moveTo>
                <a:lnTo>
                  <a:pt x="1961253" y="1948364"/>
                </a:lnTo>
                <a:lnTo>
                  <a:pt x="0" y="1948364"/>
                </a:lnTo>
                <a:lnTo>
                  <a:pt x="0" y="0"/>
                </a:lnTo>
                <a:close/>
              </a:path>
            </a:pathLst>
          </a:custGeom>
        </p:spPr>
      </p:pic>
      <p:sp>
        <p:nvSpPr>
          <p:cNvPr id="7" name="Image 2">
            <a:extLst>
              <a:ext uri="{FF2B5EF4-FFF2-40B4-BE49-F238E27FC236}">
                <a16:creationId xmlns:a16="http://schemas.microsoft.com/office/drawing/2014/main" id="{F3DC42FA-4B8F-2EFC-CAB4-1CCAB93BEB7B}"/>
              </a:ext>
              <a:ext uri="{C183D7F6-B498-43B3-948B-1728B52AA6E4}">
                <adec:decorative xmlns:adec="http://schemas.microsoft.com/office/drawing/2017/decorative" val="1"/>
              </a:ext>
            </a:extLst>
          </p:cNvPr>
          <p:cNvSpPr/>
          <p:nvPr userDrawn="1"/>
        </p:nvSpPr>
        <p:spPr>
          <a:xfrm>
            <a:off x="396626" y="4929577"/>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Tree>
    <p:extLst>
      <p:ext uri="{BB962C8B-B14F-4D97-AF65-F5344CB8AC3E}">
        <p14:creationId xmlns:p14="http://schemas.microsoft.com/office/powerpoint/2010/main" val="2586650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0"/>
            <a:ext cx="12216063" cy="3467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34" name="Rectangle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1057274"/>
            <a:ext cx="10511627" cy="1012785"/>
          </a:xfrm>
        </p:spPr>
        <p:txBody>
          <a:bodyPr tIns="0" bIns="0"/>
          <a:lstStyle>
            <a:lvl1pPr algn="ctr">
              <a:lnSpc>
                <a:spcPct val="100000"/>
              </a:lnSpc>
              <a:defRPr sz="3600">
                <a:solidFill>
                  <a:schemeClr val="accent6"/>
                </a:solidFill>
              </a:defRPr>
            </a:lvl1pPr>
          </a:lstStyle>
          <a:p>
            <a:r>
              <a:rPr lang="en-US" dirty="0"/>
              <a:t>Click to add title</a:t>
            </a:r>
          </a:p>
        </p:txBody>
      </p:sp>
      <p:sp>
        <p:nvSpPr>
          <p:cNvPr id="14" name="Content Placeholder 5">
            <a:extLst>
              <a:ext uri="{FF2B5EF4-FFF2-40B4-BE49-F238E27FC236}">
                <a16:creationId xmlns:a16="http://schemas.microsoft.com/office/drawing/2014/main" id="{4D6DED8E-165F-59D7-F01C-4EF0446E5FC0}"/>
              </a:ext>
            </a:extLst>
          </p:cNvPr>
          <p:cNvSpPr>
            <a:spLocks noGrp="1"/>
          </p:cNvSpPr>
          <p:nvPr userDrawn="1">
            <p:ph sz="quarter" idx="4" hasCustomPrompt="1"/>
          </p:nvPr>
        </p:nvSpPr>
        <p:spPr>
          <a:xfrm>
            <a:off x="914400" y="2316067"/>
            <a:ext cx="10511627" cy="3948557"/>
          </a:xfrm>
        </p:spPr>
        <p:txBody>
          <a:bodyPr lIns="91440" tIns="91440" rIns="91440" bIns="9144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2">
            <a:extLst>
              <a:ext uri="{FF2B5EF4-FFF2-40B4-BE49-F238E27FC236}">
                <a16:creationId xmlns:a16="http://schemas.microsoft.com/office/drawing/2014/main" id="{2933FDAB-13EE-5F9F-5DFC-A5A60BC63623}"/>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7508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 uri="{C183D7F6-B498-43B3-948B-1728B52AA6E4}">
                <adec:decorative xmlns:adec="http://schemas.microsoft.com/office/drawing/2017/decorative" val="1"/>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a:extLst>
              <a:ext uri="{FF2B5EF4-FFF2-40B4-BE49-F238E27FC236}">
                <a16:creationId xmlns:a16="http://schemas.microsoft.com/office/drawing/2014/main" id="{FEB515B5-2D9F-58E1-6E3C-CCBF105D891E}"/>
              </a:ext>
              <a:ext uri="{C183D7F6-B498-43B3-948B-1728B52AA6E4}">
                <adec:decorative xmlns:adec="http://schemas.microsoft.com/office/drawing/2017/decorative" val="1"/>
              </a:ext>
            </a:extLst>
          </p:cNvPr>
          <p:cNvSpPr/>
          <p:nvPr userDrawn="1"/>
        </p:nvSpPr>
        <p:spPr>
          <a:xfrm>
            <a:off x="7527501" y="0"/>
            <a:ext cx="4671276" cy="6857999"/>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a:extLst>
              <a:ext uri="{FF2B5EF4-FFF2-40B4-BE49-F238E27FC236}">
                <a16:creationId xmlns:a16="http://schemas.microsoft.com/office/drawing/2014/main" id="{5CCFEDF9-5B69-87BA-8A33-35033DA4013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66586" y="0"/>
            <a:ext cx="3432191" cy="3432191"/>
          </a:xfrm>
          <a:prstGeom prst="rect">
            <a:avLst/>
          </a:prstGeom>
        </p:spPr>
      </p:pic>
      <p:sp>
        <p:nvSpPr>
          <p:cNvPr id="2" name="Title 1"/>
          <p:cNvSpPr>
            <a:spLocks noGrp="1"/>
          </p:cNvSpPr>
          <p:nvPr>
            <p:ph type="ctrTitle" hasCustomPrompt="1"/>
          </p:nvPr>
        </p:nvSpPr>
        <p:spPr>
          <a:xfrm>
            <a:off x="914401" y="849782"/>
            <a:ext cx="5715000" cy="2727709"/>
          </a:xfrm>
        </p:spPr>
        <p:txBody>
          <a:bodyPr tIns="0" bIns="0" anchor="b" anchorCtr="0">
            <a:noAutofit/>
          </a:bodyPr>
          <a:lstStyle>
            <a:lvl1pPr algn="l">
              <a:lnSpc>
                <a:spcPct val="100000"/>
              </a:lnSpc>
              <a:defRPr sz="3600"/>
            </a:lvl1pPr>
          </a:lstStyle>
          <a:p>
            <a:r>
              <a:rPr lang="en-US" dirty="0"/>
              <a:t>Click to add title</a:t>
            </a:r>
          </a:p>
        </p:txBody>
      </p:sp>
      <p:sp>
        <p:nvSpPr>
          <p:cNvPr id="6" name="Subtitle 2">
            <a:extLst>
              <a:ext uri="{FF2B5EF4-FFF2-40B4-BE49-F238E27FC236}">
                <a16:creationId xmlns:a16="http://schemas.microsoft.com/office/drawing/2014/main" id="{86F10CB4-CF79-A942-DA9C-04CBB7C89DC3}"/>
              </a:ext>
            </a:extLst>
          </p:cNvPr>
          <p:cNvSpPr>
            <a:spLocks noGrp="1"/>
          </p:cNvSpPr>
          <p:nvPr>
            <p:ph type="subTitle" idx="1" hasCustomPrompt="1"/>
          </p:nvPr>
        </p:nvSpPr>
        <p:spPr>
          <a:xfrm>
            <a:off x="914401" y="3813606"/>
            <a:ext cx="5715000" cy="2234642"/>
          </a:xfrm>
        </p:spPr>
        <p:txBody>
          <a:bodyPr lIns="91440" tIns="0" rIns="91440" bIns="0" anchor="t" anchorCtr="0">
            <a:norm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2372898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p:txBody>
          <a:bodyPr anchor="ctr" anchorCtr="0"/>
          <a:lstStyle/>
          <a:p>
            <a:r>
              <a:rPr lang="en-US" dirty="0"/>
              <a:t>Click to add title</a:t>
            </a:r>
          </a:p>
        </p:txBody>
      </p:sp>
      <p:sp>
        <p:nvSpPr>
          <p:cNvPr id="5" name="Slide Number Placeholder 4"/>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Slide Number Placeholder 3"/>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a:xfrm>
            <a:off x="758952" y="758952"/>
            <a:ext cx="3932237" cy="1524662"/>
          </a:xfrm>
        </p:spPr>
        <p:txBody>
          <a:bodyPr anchor="b"/>
          <a:lstStyle>
            <a:lvl1pPr>
              <a:lnSpc>
                <a:spcPct val="100000"/>
              </a:lnSpc>
              <a:defRPr sz="3200"/>
            </a:lvl1pPr>
          </a:lstStyle>
          <a:p>
            <a:r>
              <a:rPr lang="en-US" dirty="0"/>
              <a:t>Click to add title</a:t>
            </a:r>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
        <p:nvSpPr>
          <p:cNvPr id="4" name="Text Placeholder 3"/>
          <p:cNvSpPr>
            <a:spLocks noGrp="1"/>
          </p:cNvSpPr>
          <p:nvPr>
            <p:ph type="body" sz="half" idx="2" hasCustomPrompt="1"/>
          </p:nvPr>
        </p:nvSpPr>
        <p:spPr>
          <a:xfrm>
            <a:off x="758952" y="2286000"/>
            <a:ext cx="3932237" cy="35670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3" name="Content Placeholder 2"/>
          <p:cNvSpPr>
            <a:spLocks noGrp="1"/>
          </p:cNvSpPr>
          <p:nvPr>
            <p:ph idx="1" hasCustomPrompt="1"/>
          </p:nvPr>
        </p:nvSpPr>
        <p:spPr>
          <a:xfrm>
            <a:off x="5183187" y="741459"/>
            <a:ext cx="6242839" cy="5119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45005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a:xfrm>
            <a:off x="760938" y="755372"/>
            <a:ext cx="3931920" cy="1527048"/>
          </a:xfrm>
        </p:spPr>
        <p:txBody>
          <a:bodyPr anchor="b"/>
          <a:lstStyle>
            <a:lvl1pPr>
              <a:lnSpc>
                <a:spcPct val="100000"/>
              </a:lnSpc>
              <a:defRPr sz="3200"/>
            </a:lvl1pPr>
          </a:lstStyle>
          <a:p>
            <a:r>
              <a:rPr lang="en-US" dirty="0"/>
              <a:t>Click to add title</a:t>
            </a:r>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
        <p:nvSpPr>
          <p:cNvPr id="4" name="Text Placeholder 3"/>
          <p:cNvSpPr>
            <a:spLocks noGrp="1"/>
          </p:cNvSpPr>
          <p:nvPr>
            <p:ph type="body" sz="half" idx="2" hasCustomPrompt="1"/>
          </p:nvPr>
        </p:nvSpPr>
        <p:spPr>
          <a:xfrm>
            <a:off x="760938" y="2286001"/>
            <a:ext cx="393192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3" name="Picture Placeholder 2"/>
          <p:cNvSpPr>
            <a:spLocks noGrp="1" noChangeAspect="1"/>
          </p:cNvSpPr>
          <p:nvPr>
            <p:ph type="pic" idx="1" hasCustomPrompt="1"/>
          </p:nvPr>
        </p:nvSpPr>
        <p:spPr>
          <a:xfrm>
            <a:off x="5262700" y="987425"/>
            <a:ext cx="6172200" cy="4873625"/>
          </a:xfrm>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picture</a:t>
            </a:r>
          </a:p>
        </p:txBody>
      </p:sp>
    </p:spTree>
    <p:extLst>
      <p:ext uri="{BB962C8B-B14F-4D97-AF65-F5344CB8AC3E}">
        <p14:creationId xmlns:p14="http://schemas.microsoft.com/office/powerpoint/2010/main" val="2234670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 uri="{C183D7F6-B498-43B3-948B-1728B52AA6E4}">
                <adec:decorative xmlns:adec="http://schemas.microsoft.com/office/drawing/2017/decorative" val="1"/>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 uri="{C183D7F6-B498-43B3-948B-1728B52AA6E4}">
                <adec:decorative xmlns:adec="http://schemas.microsoft.com/office/drawing/2017/decorative" val="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a:extLst>
              <a:ext uri="{FF2B5EF4-FFF2-40B4-BE49-F238E27FC236}">
                <a16:creationId xmlns:a16="http://schemas.microsoft.com/office/drawing/2014/main" id="{EFFAEAD9-58A9-096B-C6D0-58F7AD08EB20}"/>
              </a:ext>
              <a:ext uri="{C183D7F6-B498-43B3-948B-1728B52AA6E4}">
                <adec:decorative xmlns:adec="http://schemas.microsoft.com/office/drawing/2017/decorative" val="1"/>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hasCustomPrompt="1"/>
          </p:nvPr>
        </p:nvSpPr>
        <p:spPr>
          <a:xfrm>
            <a:off x="914400" y="1057274"/>
            <a:ext cx="6583680" cy="1531357"/>
          </a:xfrm>
        </p:spPr>
        <p:txBody>
          <a:bodyPr tIns="0" bIns="0">
            <a:noAutofit/>
          </a:bodyPr>
          <a:lstStyle>
            <a:lvl1pPr algn="l">
              <a:lnSpc>
                <a:spcPct val="100000"/>
              </a:lnSpc>
              <a:defRPr sz="3600"/>
            </a:lvl1pPr>
          </a:lstStyle>
          <a:p>
            <a:r>
              <a:rPr lang="en-US" dirty="0"/>
              <a:t>Click to add title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hasCustomPrompt="1"/>
          </p:nvPr>
        </p:nvSpPr>
        <p:spPr>
          <a:xfrm>
            <a:off x="914400" y="2834640"/>
            <a:ext cx="6583680" cy="3207344"/>
          </a:xfrm>
        </p:spPr>
        <p:txBody>
          <a:bodyPr lIns="91440" tIns="0" rIns="91440" bIns="0">
            <a:norm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dirty="0"/>
              <a:t>Click to add text</a:t>
            </a:r>
          </a:p>
          <a:p>
            <a:pPr lvl="1"/>
            <a:r>
              <a:rPr lang="en-US" dirty="0"/>
              <a:t>Second level</a:t>
            </a:r>
          </a:p>
          <a:p>
            <a:pPr lvl="2"/>
            <a:r>
              <a:rPr lang="en-US" dirty="0"/>
              <a:t>Third level</a:t>
            </a:r>
          </a:p>
        </p:txBody>
      </p:sp>
      <p:sp>
        <p:nvSpPr>
          <p:cNvPr id="3" name="Slide Number Placeholder 2">
            <a:extLst>
              <a:ext uri="{FF2B5EF4-FFF2-40B4-BE49-F238E27FC236}">
                <a16:creationId xmlns:a16="http://schemas.microsoft.com/office/drawing/2014/main" id="{71114D1E-7749-DD58-8782-318E4F679DE0}"/>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333964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37D12D-0FCA-3396-988D-452D3D526E3D}"/>
              </a:ext>
              <a:ext uri="{C183D7F6-B498-43B3-948B-1728B52AA6E4}">
                <adec:decorative xmlns:adec="http://schemas.microsoft.com/office/drawing/2017/decorative" val="1"/>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6" name="Rectangle 5">
            <a:extLst>
              <a:ext uri="{FF2B5EF4-FFF2-40B4-BE49-F238E27FC236}">
                <a16:creationId xmlns:a16="http://schemas.microsoft.com/office/drawing/2014/main" id="{11710CE8-8A83-C0D3-623E-AFCC6C6A2930}"/>
              </a:ext>
              <a:ext uri="{C183D7F6-B498-43B3-948B-1728B52AA6E4}">
                <adec:decorative xmlns:adec="http://schemas.microsoft.com/office/drawing/2017/decorative" val="1"/>
              </a:ext>
            </a:extLst>
          </p:cNvPr>
          <p:cNvSpPr/>
          <p:nvPr userDrawn="1"/>
        </p:nvSpPr>
        <p:spPr>
          <a:xfrm>
            <a:off x="443346" y="332509"/>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nvGrpSpPr>
          <p:cNvPr id="18" name="Group 17">
            <a:extLst>
              <a:ext uri="{FF2B5EF4-FFF2-40B4-BE49-F238E27FC236}">
                <a16:creationId xmlns:a16="http://schemas.microsoft.com/office/drawing/2014/main" id="{7AA66C80-37C3-6D28-7564-733A30B2CD8D}"/>
              </a:ext>
              <a:ext uri="{C183D7F6-B498-43B3-948B-1728B52AA6E4}">
                <adec:decorative xmlns:adec="http://schemas.microsoft.com/office/drawing/2017/decorative" val="1"/>
              </a:ext>
            </a:extLst>
          </p:cNvPr>
          <p:cNvGrpSpPr/>
          <p:nvPr userDrawn="1"/>
        </p:nvGrpSpPr>
        <p:grpSpPr>
          <a:xfrm flipH="1">
            <a:off x="9353550" y="0"/>
            <a:ext cx="2838450" cy="2857958"/>
            <a:chOff x="0" y="0"/>
            <a:chExt cx="2838450" cy="2857958"/>
          </a:xfrm>
        </p:grpSpPr>
        <p:sp>
          <p:nvSpPr>
            <p:cNvPr id="12" name="Freeform: Shape 28">
              <a:extLst>
                <a:ext uri="{FF2B5EF4-FFF2-40B4-BE49-F238E27FC236}">
                  <a16:creationId xmlns:a16="http://schemas.microsoft.com/office/drawing/2014/main" id="{D9DB7C23-E0CF-A75F-BFFD-4E7679AF4AD5}"/>
                </a:ext>
                <a:ext uri="{C183D7F6-B498-43B3-948B-1728B52AA6E4}">
                  <adec:decorative xmlns:adec="http://schemas.microsoft.com/office/drawing/2017/decorative" val="1"/>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15" name="Freeform: Shape 15">
              <a:extLst>
                <a:ext uri="{FF2B5EF4-FFF2-40B4-BE49-F238E27FC236}">
                  <a16:creationId xmlns:a16="http://schemas.microsoft.com/office/drawing/2014/main" id="{4D62A0CC-A0CE-403A-A167-27225B2C6083}"/>
                </a:ext>
                <a:ext uri="{C183D7F6-B498-43B3-948B-1728B52AA6E4}">
                  <adec:decorative xmlns:adec="http://schemas.microsoft.com/office/drawing/2017/decorative" val="1"/>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Image 2">
              <a:extLst>
                <a:ext uri="{FF2B5EF4-FFF2-40B4-BE49-F238E27FC236}">
                  <a16:creationId xmlns:a16="http://schemas.microsoft.com/office/drawing/2014/main" id="{F8AD83DA-A293-6D56-F606-7C98C403A3F7}"/>
                </a:ext>
                <a:ext uri="{C183D7F6-B498-43B3-948B-1728B52AA6E4}">
                  <adec:decorative xmlns:adec="http://schemas.microsoft.com/office/drawing/2017/decorative" val="1"/>
                </a:ext>
              </a:extLst>
            </p:cNvPr>
            <p:cNvSpPr/>
            <p:nvPr userDrawn="1"/>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grpSp>
      <p:sp>
        <p:nvSpPr>
          <p:cNvPr id="2" name="Title 1"/>
          <p:cNvSpPr>
            <a:spLocks noGrp="1"/>
          </p:cNvSpPr>
          <p:nvPr userDrawn="1">
            <p:ph type="title" hasCustomPrompt="1"/>
          </p:nvPr>
        </p:nvSpPr>
        <p:spPr>
          <a:xfrm>
            <a:off x="5702441" y="1061623"/>
            <a:ext cx="5723586" cy="4739104"/>
          </a:xfrm>
        </p:spPr>
        <p:txBody>
          <a:bodyPr tIns="0" bIns="0" anchor="ctr">
            <a:noAutofit/>
          </a:bodyPr>
          <a:lstStyle>
            <a:lvl1pPr algn="l">
              <a:lnSpc>
                <a:spcPct val="100000"/>
              </a:lnSpc>
              <a:defRPr sz="3600" b="1"/>
            </a:lvl1pPr>
          </a:lstStyle>
          <a:p>
            <a:r>
              <a:rPr lang="en-US" dirty="0"/>
              <a:t>Click to add title</a:t>
            </a:r>
          </a:p>
        </p:txBody>
      </p:sp>
      <p:sp>
        <p:nvSpPr>
          <p:cNvPr id="8" name="Picture Placeholder 7">
            <a:extLst>
              <a:ext uri="{FF2B5EF4-FFF2-40B4-BE49-F238E27FC236}">
                <a16:creationId xmlns:a16="http://schemas.microsoft.com/office/drawing/2014/main" id="{E979AC40-7C15-9431-5B1A-415655A7FC05}"/>
              </a:ext>
            </a:extLst>
          </p:cNvPr>
          <p:cNvSpPr>
            <a:spLocks noGrp="1"/>
          </p:cNvSpPr>
          <p:nvPr>
            <p:ph type="pic" sz="quarter" idx="11" hasCustomPrompt="1"/>
          </p:nvPr>
        </p:nvSpPr>
        <p:spPr>
          <a:xfrm>
            <a:off x="443345" y="0"/>
            <a:ext cx="4344695" cy="6359525"/>
          </a:xfrm>
        </p:spPr>
        <p:txBody>
          <a:bodyPr>
            <a:normAutofit/>
          </a:bodyPr>
          <a:lstStyle>
            <a:lvl1pPr marL="0" indent="0">
              <a:buNone/>
              <a:defRPr sz="1800"/>
            </a:lvl1pPr>
          </a:lstStyle>
          <a:p>
            <a:pPr lvl="0"/>
            <a:r>
              <a:rPr lang="en-US" dirty="0"/>
              <a:t>Click to add picture</a:t>
            </a:r>
          </a:p>
        </p:txBody>
      </p:sp>
    </p:spTree>
    <p:extLst>
      <p:ext uri="{BB962C8B-B14F-4D97-AF65-F5344CB8AC3E}">
        <p14:creationId xmlns:p14="http://schemas.microsoft.com/office/powerpoint/2010/main" val="433189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6F8B46B-EF6E-BC12-09E2-0F3B779197B4}"/>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2" name="Rectangle 21">
            <a:extLst>
              <a:ext uri="{FF2B5EF4-FFF2-40B4-BE49-F238E27FC236}">
                <a16:creationId xmlns:a16="http://schemas.microsoft.com/office/drawing/2014/main" id="{5D7B4F11-E150-473B-98F5-6E6AC9646863}"/>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6" name="Freeform 35">
            <a:extLst>
              <a:ext uri="{FF2B5EF4-FFF2-40B4-BE49-F238E27FC236}">
                <a16:creationId xmlns:a16="http://schemas.microsoft.com/office/drawing/2014/main" id="{A8E2FA61-C047-21BB-AA50-F84AD7685498}"/>
              </a:ext>
              <a:ext uri="{C183D7F6-B498-43B3-948B-1728B52AA6E4}">
                <adec:decorative xmlns:adec="http://schemas.microsoft.com/office/drawing/2017/decorative" val="1"/>
              </a:ext>
            </a:extLst>
          </p:cNvPr>
          <p:cNvSpPr/>
          <p:nvPr userDrawn="1"/>
        </p:nvSpPr>
        <p:spPr>
          <a:xfrm rot="16200000">
            <a:off x="5760023" y="3764463"/>
            <a:ext cx="2812357" cy="3394143"/>
          </a:xfrm>
          <a:custGeom>
            <a:avLst/>
            <a:gdLst>
              <a:gd name="connsiteX0" fmla="*/ 0 w 2812357"/>
              <a:gd name="connsiteY0" fmla="*/ 0 h 3394143"/>
              <a:gd name="connsiteX1" fmla="*/ 2812357 w 2812357"/>
              <a:gd name="connsiteY1" fmla="*/ 3394143 h 3394143"/>
              <a:gd name="connsiteX2" fmla="*/ 0 w 2812357"/>
              <a:gd name="connsiteY2" fmla="*/ 3394143 h 3394143"/>
            </a:gdLst>
            <a:ahLst/>
            <a:cxnLst>
              <a:cxn ang="0">
                <a:pos x="connsiteX0" y="connsiteY0"/>
              </a:cxn>
              <a:cxn ang="0">
                <a:pos x="connsiteX1" y="connsiteY1"/>
              </a:cxn>
              <a:cxn ang="0">
                <a:pos x="connsiteX2" y="connsiteY2"/>
              </a:cxn>
            </a:cxnLst>
            <a:rect l="l" t="t" r="r" b="b"/>
            <a:pathLst>
              <a:path w="2812357" h="3394143">
                <a:moveTo>
                  <a:pt x="0" y="0"/>
                </a:moveTo>
                <a:lnTo>
                  <a:pt x="2812357" y="3394143"/>
                </a:lnTo>
                <a:lnTo>
                  <a:pt x="0" y="3394143"/>
                </a:lnTo>
                <a:close/>
              </a:path>
            </a:pathLst>
          </a:custGeom>
          <a:solidFill>
            <a:schemeClr val="accent4">
              <a:lumMod val="40000"/>
              <a:lumOff val="60000"/>
              <a:alpha val="50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3" name="Freeform 32">
            <a:extLst>
              <a:ext uri="{FF2B5EF4-FFF2-40B4-BE49-F238E27FC236}">
                <a16:creationId xmlns:a16="http://schemas.microsoft.com/office/drawing/2014/main" id="{1A2791BA-760E-9FA5-8743-D0B699FC9835}"/>
              </a:ext>
              <a:ext uri="{C183D7F6-B498-43B3-948B-1728B52AA6E4}">
                <adec:decorative xmlns:adec="http://schemas.microsoft.com/office/drawing/2017/decorative" val="1"/>
              </a:ext>
            </a:extLst>
          </p:cNvPr>
          <p:cNvSpPr/>
          <p:nvPr userDrawn="1"/>
        </p:nvSpPr>
        <p:spPr>
          <a:xfrm>
            <a:off x="0" y="3463854"/>
            <a:ext cx="435241" cy="3394146"/>
          </a:xfrm>
          <a:custGeom>
            <a:avLst/>
            <a:gdLst>
              <a:gd name="connsiteX0" fmla="*/ 435241 w 435241"/>
              <a:gd name="connsiteY0" fmla="*/ 0 h 3394146"/>
              <a:gd name="connsiteX1" fmla="*/ 435241 w 435241"/>
              <a:gd name="connsiteY1" fmla="*/ 3394146 h 3394146"/>
              <a:gd name="connsiteX2" fmla="*/ 0 w 435241"/>
              <a:gd name="connsiteY2" fmla="*/ 3394146 h 3394146"/>
              <a:gd name="connsiteX3" fmla="*/ 0 w 435241"/>
              <a:gd name="connsiteY3" fmla="*/ 523525 h 3394146"/>
            </a:gdLst>
            <a:ahLst/>
            <a:cxnLst>
              <a:cxn ang="0">
                <a:pos x="connsiteX0" y="connsiteY0"/>
              </a:cxn>
              <a:cxn ang="0">
                <a:pos x="connsiteX1" y="connsiteY1"/>
              </a:cxn>
              <a:cxn ang="0">
                <a:pos x="connsiteX2" y="connsiteY2"/>
              </a:cxn>
              <a:cxn ang="0">
                <a:pos x="connsiteX3" y="connsiteY3"/>
              </a:cxn>
            </a:cxnLst>
            <a:rect l="l" t="t" r="r" b="b"/>
            <a:pathLst>
              <a:path w="435241" h="3394146">
                <a:moveTo>
                  <a:pt x="435241" y="0"/>
                </a:moveTo>
                <a:lnTo>
                  <a:pt x="435241" y="3394146"/>
                </a:lnTo>
                <a:lnTo>
                  <a:pt x="0" y="3394146"/>
                </a:lnTo>
                <a:lnTo>
                  <a:pt x="0" y="52352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4" name="Title 1">
            <a:extLst>
              <a:ext uri="{FF2B5EF4-FFF2-40B4-BE49-F238E27FC236}">
                <a16:creationId xmlns:a16="http://schemas.microsoft.com/office/drawing/2014/main" id="{8D6A03F2-8C7B-D33B-0E8F-24D4800D5C01}"/>
              </a:ext>
            </a:extLst>
          </p:cNvPr>
          <p:cNvSpPr>
            <a:spLocks noGrp="1"/>
          </p:cNvSpPr>
          <p:nvPr userDrawn="1">
            <p:ph type="title" hasCustomPrompt="1"/>
          </p:nvPr>
        </p:nvSpPr>
        <p:spPr>
          <a:xfrm>
            <a:off x="914400" y="1057275"/>
            <a:ext cx="5259554" cy="2495028"/>
          </a:xfrm>
        </p:spPr>
        <p:txBody>
          <a:bodyPr tIns="0" bIns="0">
            <a:noAutofit/>
          </a:bodyPr>
          <a:lstStyle>
            <a:lvl1pPr algn="l">
              <a:lnSpc>
                <a:spcPct val="100000"/>
              </a:lnSpc>
              <a:defRPr sz="3600"/>
            </a:lvl1pPr>
          </a:lstStyle>
          <a:p>
            <a:r>
              <a:rPr lang="en-US" dirty="0"/>
              <a:t>Click to add text</a:t>
            </a:r>
          </a:p>
        </p:txBody>
      </p:sp>
      <p:sp>
        <p:nvSpPr>
          <p:cNvPr id="5" name="Content Placeholder 2">
            <a:extLst>
              <a:ext uri="{FF2B5EF4-FFF2-40B4-BE49-F238E27FC236}">
                <a16:creationId xmlns:a16="http://schemas.microsoft.com/office/drawing/2014/main" id="{C51465C6-2CDE-B5BF-F22E-CBDD44E86CFC}"/>
              </a:ext>
            </a:extLst>
          </p:cNvPr>
          <p:cNvSpPr>
            <a:spLocks noGrp="1"/>
          </p:cNvSpPr>
          <p:nvPr userDrawn="1">
            <p:ph idx="1" hasCustomPrompt="1"/>
          </p:nvPr>
        </p:nvSpPr>
        <p:spPr>
          <a:xfrm>
            <a:off x="914400" y="3808750"/>
            <a:ext cx="5259554" cy="2233233"/>
          </a:xfrm>
        </p:spPr>
        <p:txBody>
          <a:bodyPr lIns="91440" tIns="0" rIns="9144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
        <p:nvSpPr>
          <p:cNvPr id="52" name="Picture Placeholder 7">
            <a:extLst>
              <a:ext uri="{FF2B5EF4-FFF2-40B4-BE49-F238E27FC236}">
                <a16:creationId xmlns:a16="http://schemas.microsoft.com/office/drawing/2014/main" id="{55126063-BDEE-A1AB-FDAE-DD9B98CACDA8}"/>
              </a:ext>
            </a:extLst>
          </p:cNvPr>
          <p:cNvSpPr>
            <a:spLocks noGrp="1"/>
          </p:cNvSpPr>
          <p:nvPr>
            <p:ph type="pic" sz="quarter" idx="11" hasCustomPrompt="1"/>
          </p:nvPr>
        </p:nvSpPr>
        <p:spPr>
          <a:xfrm>
            <a:off x="7414194" y="410780"/>
            <a:ext cx="4344695" cy="6447220"/>
          </a:xfrm>
          <a:solidFill>
            <a:schemeClr val="accent3"/>
          </a:solidFill>
        </p:spPr>
        <p:txBody>
          <a:bodyPr>
            <a:normAutofit/>
          </a:bodyPr>
          <a:lstStyle>
            <a:lvl1pPr marL="0" indent="0">
              <a:buNone/>
              <a:defRPr sz="1800"/>
            </a:lvl1pPr>
          </a:lstStyle>
          <a:p>
            <a:pPr lvl="0"/>
            <a:r>
              <a:rPr lang="en-US" dirty="0"/>
              <a:t>Click to add picture</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2" name="Image 1">
            <a:extLst>
              <a:ext uri="{FF2B5EF4-FFF2-40B4-BE49-F238E27FC236}">
                <a16:creationId xmlns:a16="http://schemas.microsoft.com/office/drawing/2014/main" id="{2A3EC91E-4089-D366-06D3-3E66F93DFAF3}"/>
              </a:ext>
              <a:ext uri="{C183D7F6-B498-43B3-948B-1728B52AA6E4}">
                <adec:decorative xmlns:adec="http://schemas.microsoft.com/office/drawing/2017/decorative" val="1"/>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 uri="{C183D7F6-B498-43B3-948B-1728B52AA6E4}">
                <adec:decorative xmlns:adec="http://schemas.microsoft.com/office/drawing/2017/decorative" val="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 uri="{C183D7F6-B498-43B3-948B-1728B52AA6E4}">
                <adec:decorative xmlns:adec="http://schemas.microsoft.com/office/drawing/2017/decorative" val="1"/>
              </a:ext>
            </a:extLst>
          </p:cNvPr>
          <p:cNvSpPr>
            <a:spLocks/>
          </p:cNvSpPr>
          <p:nvPr userDrawn="1"/>
        </p:nvSpPr>
        <p:spPr bwMode="auto">
          <a:xfrm rot="16200000" flipH="1">
            <a:off x="-9389"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alpha val="50000"/>
            </a:schemeClr>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 uri="{C183D7F6-B498-43B3-948B-1728B52AA6E4}">
                <adec:decorative xmlns:adec="http://schemas.microsoft.com/office/drawing/2017/decorative" val="1"/>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3" name="Image 4">
            <a:extLst>
              <a:ext uri="{FF2B5EF4-FFF2-40B4-BE49-F238E27FC236}">
                <a16:creationId xmlns:a16="http://schemas.microsoft.com/office/drawing/2014/main" id="{EC46DC71-C12A-96C8-3FE2-AA95AB58B349}"/>
              </a:ext>
              <a:ext uri="{C183D7F6-B498-43B3-948B-1728B52AA6E4}">
                <adec:decorative xmlns:adec="http://schemas.microsoft.com/office/drawing/2017/decorative" val="1"/>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lumMod val="40000"/>
              <a:lumOff val="60000"/>
              <a:alpha val="50000"/>
            </a:schemeClr>
          </a:solidFill>
          <a:ln w="7052" cap="flat">
            <a:noFill/>
            <a:prstDash val="solid"/>
            <a:miter/>
          </a:ln>
        </p:spPr>
        <p:txBody>
          <a:bodyPr rtlCol="0" anchor="ctr">
            <a:noAutofit/>
          </a:bodyPr>
          <a:lstStyle/>
          <a:p>
            <a:endParaRPr lang="en-US" dirty="0"/>
          </a:p>
        </p:txBody>
      </p:sp>
      <p:sp>
        <p:nvSpPr>
          <p:cNvPr id="2" name="Title 1"/>
          <p:cNvSpPr>
            <a:spLocks noGrp="1"/>
          </p:cNvSpPr>
          <p:nvPr>
            <p:ph type="title" hasCustomPrompt="1"/>
          </p:nvPr>
        </p:nvSpPr>
        <p:spPr>
          <a:xfrm>
            <a:off x="3460565" y="1057274"/>
            <a:ext cx="7965461" cy="994164"/>
          </a:xfrm>
        </p:spPr>
        <p:txBody>
          <a:bodyPr lIns="91440" tIns="0" rIns="91440" bIns="0" anchor="b" anchorCtr="0">
            <a:noAutofit/>
          </a:bodyPr>
          <a:lstStyle>
            <a:lvl1pPr algn="l">
              <a:lnSpc>
                <a:spcPct val="100000"/>
              </a:lnSpc>
              <a:defRPr sz="3600" b="1">
                <a:latin typeface="+mj-lt"/>
                <a:cs typeface="Arial" panose="020B0604020202020204" pitchFamily="34" charset="0"/>
              </a:defRPr>
            </a:lvl1pPr>
          </a:lstStyle>
          <a:p>
            <a:r>
              <a:rPr lang="en-US" dirty="0"/>
              <a:t>Click to add title</a:t>
            </a:r>
          </a:p>
        </p:txBody>
      </p:sp>
      <p:sp>
        <p:nvSpPr>
          <p:cNvPr id="13" name="Content Placeholder 3">
            <a:extLst>
              <a:ext uri="{FF2B5EF4-FFF2-40B4-BE49-F238E27FC236}">
                <a16:creationId xmlns:a16="http://schemas.microsoft.com/office/drawing/2014/main" id="{B20F5EA7-881C-8FB7-EAC9-89C8F2E5865C}"/>
              </a:ext>
            </a:extLst>
          </p:cNvPr>
          <p:cNvSpPr>
            <a:spLocks noGrp="1"/>
          </p:cNvSpPr>
          <p:nvPr>
            <p:ph sz="half" idx="2" hasCustomPrompt="1"/>
          </p:nvPr>
        </p:nvSpPr>
        <p:spPr>
          <a:xfrm>
            <a:off x="3460565" y="2303029"/>
            <a:ext cx="7965460" cy="3497698"/>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2">
            <a:extLst>
              <a:ext uri="{FF2B5EF4-FFF2-40B4-BE49-F238E27FC236}">
                <a16:creationId xmlns:a16="http://schemas.microsoft.com/office/drawing/2014/main" id="{ED7A50D8-0839-EC58-FFBE-315A20995799}"/>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1">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hasCustomPrompt="1"/>
          </p:nvPr>
        </p:nvSpPr>
        <p:spPr>
          <a:xfrm>
            <a:off x="4364809" y="1057274"/>
            <a:ext cx="7043617" cy="2520217"/>
          </a:xfrm>
        </p:spPr>
        <p:txBody>
          <a:bodyPr tIns="0" bIns="0">
            <a:noAutofit/>
          </a:bodyPr>
          <a:lstStyle>
            <a:lvl1pPr algn="l">
              <a:lnSpc>
                <a:spcPct val="100000"/>
              </a:lnSpc>
              <a:defRPr sz="3600"/>
            </a:lvl1pPr>
          </a:lstStyle>
          <a:p>
            <a:r>
              <a:rPr lang="en-US" dirty="0"/>
              <a:t>Click to add title</a:t>
            </a:r>
          </a:p>
        </p:txBody>
      </p:sp>
      <p:sp>
        <p:nvSpPr>
          <p:cNvPr id="11" name="Image 0">
            <a:extLst>
              <a:ext uri="{FF2B5EF4-FFF2-40B4-BE49-F238E27FC236}">
                <a16:creationId xmlns:a16="http://schemas.microsoft.com/office/drawing/2014/main" id="{CD2D664E-6702-6607-A37E-2E996144917C}"/>
              </a:ext>
              <a:ext uri="{C183D7F6-B498-43B3-948B-1728B52AA6E4}">
                <adec:decorative xmlns:adec="http://schemas.microsoft.com/office/drawing/2017/decorative" val="1"/>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a:extLst>
              <a:ext uri="{FF2B5EF4-FFF2-40B4-BE49-F238E27FC236}">
                <a16:creationId xmlns:a16="http://schemas.microsoft.com/office/drawing/2014/main" id="{951C5737-DF7E-D671-AC74-9E488335BCA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 uri="{C183D7F6-B498-43B3-948B-1728B52AA6E4}">
                <adec:decorative xmlns:adec="http://schemas.microsoft.com/office/drawing/2017/decorative" val="1"/>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a:extLst>
              <a:ext uri="{FF2B5EF4-FFF2-40B4-BE49-F238E27FC236}">
                <a16:creationId xmlns:a16="http://schemas.microsoft.com/office/drawing/2014/main" id="{B9036D42-A06F-E6EE-BB91-8BAF045198BE}"/>
              </a:ext>
              <a:ext uri="{C183D7F6-B498-43B3-948B-1728B52AA6E4}">
                <adec:decorative xmlns:adec="http://schemas.microsoft.com/office/drawing/2017/decorative" val="1"/>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a:extLst>
              <a:ext uri="{FF2B5EF4-FFF2-40B4-BE49-F238E27FC236}">
                <a16:creationId xmlns:a16="http://schemas.microsoft.com/office/drawing/2014/main" id="{86E0540C-3355-A50D-AC61-047B54B70C64}"/>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16" name="Slide Number Placeholder 2">
            <a:extLst>
              <a:ext uri="{FF2B5EF4-FFF2-40B4-BE49-F238E27FC236}">
                <a16:creationId xmlns:a16="http://schemas.microsoft.com/office/drawing/2014/main" id="{B00F713C-1CC6-5879-0410-95F179D56AD2}"/>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
        <p:nvSpPr>
          <p:cNvPr id="2" name="Content Placeholder 2">
            <a:extLst>
              <a:ext uri="{FF2B5EF4-FFF2-40B4-BE49-F238E27FC236}">
                <a16:creationId xmlns:a16="http://schemas.microsoft.com/office/drawing/2014/main" id="{8E40D3F2-4A7A-F909-AC98-0B402B26776E}"/>
              </a:ext>
            </a:extLst>
          </p:cNvPr>
          <p:cNvSpPr>
            <a:spLocks noGrp="1"/>
          </p:cNvSpPr>
          <p:nvPr>
            <p:ph idx="11" hasCustomPrompt="1"/>
          </p:nvPr>
        </p:nvSpPr>
        <p:spPr>
          <a:xfrm>
            <a:off x="4364808" y="3808750"/>
            <a:ext cx="7043618" cy="2233233"/>
          </a:xfrm>
        </p:spPr>
        <p:txBody>
          <a:bodyPr lIns="91440" tIns="0" rIns="9144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Tree>
    <p:extLst>
      <p:ext uri="{BB962C8B-B14F-4D97-AF65-F5344CB8AC3E}">
        <p14:creationId xmlns:p14="http://schemas.microsoft.com/office/powerpoint/2010/main" val="3116296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4">
    <p:spTree>
      <p:nvGrpSpPr>
        <p:cNvPr id="1" name=""/>
        <p:cNvGrpSpPr/>
        <p:nvPr/>
      </p:nvGrpSpPr>
      <p:grpSpPr>
        <a:xfrm>
          <a:off x="0" y="0"/>
          <a:ext cx="0" cy="0"/>
          <a:chOff x="0" y="0"/>
          <a:chExt cx="0" cy="0"/>
        </a:xfrm>
      </p:grpSpPr>
      <p:sp>
        <p:nvSpPr>
          <p:cNvPr id="27" name="Freeform 26">
            <a:extLst>
              <a:ext uri="{FF2B5EF4-FFF2-40B4-BE49-F238E27FC236}">
                <a16:creationId xmlns:a16="http://schemas.microsoft.com/office/drawing/2014/main" id="{3C7B0BB3-A5CA-7C72-DC39-AD00EC90964C}"/>
              </a:ext>
              <a:ext uri="{C183D7F6-B498-43B3-948B-1728B52AA6E4}">
                <adec:decorative xmlns:adec="http://schemas.microsoft.com/office/drawing/2017/decorative" val="1"/>
              </a:ext>
            </a:extLst>
          </p:cNvPr>
          <p:cNvSpPr/>
          <p:nvPr userDrawn="1"/>
        </p:nvSpPr>
        <p:spPr>
          <a:xfrm>
            <a:off x="8989454" y="3427336"/>
            <a:ext cx="3202546" cy="3430665"/>
          </a:xfrm>
          <a:custGeom>
            <a:avLst/>
            <a:gdLst>
              <a:gd name="connsiteX0" fmla="*/ 0 w 3202546"/>
              <a:gd name="connsiteY0" fmla="*/ 0 h 3430665"/>
              <a:gd name="connsiteX1" fmla="*/ 3202546 w 3202546"/>
              <a:gd name="connsiteY1" fmla="*/ 0 h 3430665"/>
              <a:gd name="connsiteX2" fmla="*/ 3202546 w 3202546"/>
              <a:gd name="connsiteY2" fmla="*/ 3430665 h 3430665"/>
              <a:gd name="connsiteX3" fmla="*/ 0 w 3202546"/>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202546" h="3430665">
                <a:moveTo>
                  <a:pt x="0" y="0"/>
                </a:moveTo>
                <a:lnTo>
                  <a:pt x="3202546" y="0"/>
                </a:lnTo>
                <a:lnTo>
                  <a:pt x="3202546"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8" name="Freeform 17">
            <a:extLst>
              <a:ext uri="{FF2B5EF4-FFF2-40B4-BE49-F238E27FC236}">
                <a16:creationId xmlns:a16="http://schemas.microsoft.com/office/drawing/2014/main" id="{07871527-68A5-0A5C-F5A6-A80523BAC92F}"/>
              </a:ext>
              <a:ext uri="{C183D7F6-B498-43B3-948B-1728B52AA6E4}">
                <adec:decorative xmlns:adec="http://schemas.microsoft.com/office/drawing/2017/decorative" val="1"/>
              </a:ext>
            </a:extLst>
          </p:cNvPr>
          <p:cNvSpPr/>
          <p:nvPr userDrawn="1"/>
        </p:nvSpPr>
        <p:spPr>
          <a:xfrm>
            <a:off x="8989454" y="3654149"/>
            <a:ext cx="3202546" cy="3203852"/>
          </a:xfrm>
          <a:custGeom>
            <a:avLst/>
            <a:gdLst>
              <a:gd name="connsiteX0" fmla="*/ 3202546 w 3202546"/>
              <a:gd name="connsiteY0" fmla="*/ 0 h 3203852"/>
              <a:gd name="connsiteX1" fmla="*/ 3202546 w 3202546"/>
              <a:gd name="connsiteY1" fmla="*/ 3203852 h 3203852"/>
              <a:gd name="connsiteX2" fmla="*/ 0 w 3202546"/>
              <a:gd name="connsiteY2" fmla="*/ 3203852 h 3203852"/>
              <a:gd name="connsiteX3" fmla="*/ 0 w 3202546"/>
              <a:gd name="connsiteY3" fmla="*/ 3190718 h 3203852"/>
            </a:gdLst>
            <a:ahLst/>
            <a:cxnLst>
              <a:cxn ang="0">
                <a:pos x="connsiteX0" y="connsiteY0"/>
              </a:cxn>
              <a:cxn ang="0">
                <a:pos x="connsiteX1" y="connsiteY1"/>
              </a:cxn>
              <a:cxn ang="0">
                <a:pos x="connsiteX2" y="connsiteY2"/>
              </a:cxn>
              <a:cxn ang="0">
                <a:pos x="connsiteX3" y="connsiteY3"/>
              </a:cxn>
            </a:cxnLst>
            <a:rect l="l" t="t" r="r" b="b"/>
            <a:pathLst>
              <a:path w="3202546" h="3203852">
                <a:moveTo>
                  <a:pt x="3202546" y="0"/>
                </a:moveTo>
                <a:lnTo>
                  <a:pt x="3202546" y="3203852"/>
                </a:lnTo>
                <a:lnTo>
                  <a:pt x="0" y="3203852"/>
                </a:lnTo>
                <a:lnTo>
                  <a:pt x="0" y="3190718"/>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13">
            <a:extLst>
              <a:ext uri="{FF2B5EF4-FFF2-40B4-BE49-F238E27FC236}">
                <a16:creationId xmlns:a16="http://schemas.microsoft.com/office/drawing/2014/main" id="{CEB118B3-9B06-AD11-738A-7A0651F98B7E}"/>
              </a:ext>
              <a:ext uri="{C183D7F6-B498-43B3-948B-1728B52AA6E4}">
                <adec:decorative xmlns:adec="http://schemas.microsoft.com/office/drawing/2017/decorative" val="1"/>
              </a:ext>
            </a:extLst>
          </p:cNvPr>
          <p:cNvSpPr/>
          <p:nvPr userDrawn="1"/>
        </p:nvSpPr>
        <p:spPr>
          <a:xfrm>
            <a:off x="8989455" y="1"/>
            <a:ext cx="3202545" cy="3437345"/>
          </a:xfrm>
          <a:custGeom>
            <a:avLst/>
            <a:gdLst>
              <a:gd name="connsiteX0" fmla="*/ 0 w 3202545"/>
              <a:gd name="connsiteY0" fmla="*/ 0 h 3437345"/>
              <a:gd name="connsiteX1" fmla="*/ 3202545 w 3202545"/>
              <a:gd name="connsiteY1" fmla="*/ 0 h 3437345"/>
              <a:gd name="connsiteX2" fmla="*/ 3202545 w 3202545"/>
              <a:gd name="connsiteY2" fmla="*/ 3437345 h 3437345"/>
              <a:gd name="connsiteX3" fmla="*/ 0 w 320254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202545" h="3437345">
                <a:moveTo>
                  <a:pt x="0" y="0"/>
                </a:moveTo>
                <a:lnTo>
                  <a:pt x="3202545" y="0"/>
                </a:lnTo>
                <a:lnTo>
                  <a:pt x="320254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15">
            <a:extLst>
              <a:ext uri="{FF2B5EF4-FFF2-40B4-BE49-F238E27FC236}">
                <a16:creationId xmlns:a16="http://schemas.microsoft.com/office/drawing/2014/main" id="{0EA94262-504E-06F2-F383-E832C37B1250}"/>
              </a:ext>
              <a:ext uri="{C183D7F6-B498-43B3-948B-1728B52AA6E4}">
                <adec:decorative xmlns:adec="http://schemas.microsoft.com/office/drawing/2017/decorative" val="1"/>
              </a:ext>
            </a:extLst>
          </p:cNvPr>
          <p:cNvSpPr/>
          <p:nvPr userDrawn="1"/>
        </p:nvSpPr>
        <p:spPr>
          <a:xfrm>
            <a:off x="8989454" y="6681"/>
            <a:ext cx="3202546" cy="3436477"/>
          </a:xfrm>
          <a:custGeom>
            <a:avLst/>
            <a:gdLst>
              <a:gd name="connsiteX0" fmla="*/ 0 w 3202546"/>
              <a:gd name="connsiteY0" fmla="*/ 0 h 3436477"/>
              <a:gd name="connsiteX1" fmla="*/ 3202546 w 3202546"/>
              <a:gd name="connsiteY1" fmla="*/ 3214418 h 3436477"/>
              <a:gd name="connsiteX2" fmla="*/ 3202546 w 3202546"/>
              <a:gd name="connsiteY2" fmla="*/ 3436477 h 3436477"/>
              <a:gd name="connsiteX3" fmla="*/ 0 w 3202546"/>
              <a:gd name="connsiteY3" fmla="*/ 3436477 h 3436477"/>
            </a:gdLst>
            <a:ahLst/>
            <a:cxnLst>
              <a:cxn ang="0">
                <a:pos x="connsiteX0" y="connsiteY0"/>
              </a:cxn>
              <a:cxn ang="0">
                <a:pos x="connsiteX1" y="connsiteY1"/>
              </a:cxn>
              <a:cxn ang="0">
                <a:pos x="connsiteX2" y="connsiteY2"/>
              </a:cxn>
              <a:cxn ang="0">
                <a:pos x="connsiteX3" y="connsiteY3"/>
              </a:cxn>
            </a:cxnLst>
            <a:rect l="l" t="t" r="r" b="b"/>
            <a:pathLst>
              <a:path w="3202546" h="3436477">
                <a:moveTo>
                  <a:pt x="0" y="0"/>
                </a:moveTo>
                <a:lnTo>
                  <a:pt x="3202546" y="3214418"/>
                </a:lnTo>
                <a:lnTo>
                  <a:pt x="3202546"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Title 19">
            <a:extLst>
              <a:ext uri="{FF2B5EF4-FFF2-40B4-BE49-F238E27FC236}">
                <a16:creationId xmlns:a16="http://schemas.microsoft.com/office/drawing/2014/main" id="{C26B5661-F583-FA44-8353-161B862E69B1}"/>
              </a:ext>
            </a:extLst>
          </p:cNvPr>
          <p:cNvSpPr>
            <a:spLocks noGrp="1"/>
          </p:cNvSpPr>
          <p:nvPr userDrawn="1">
            <p:ph type="title" hasCustomPrompt="1"/>
          </p:nvPr>
        </p:nvSpPr>
        <p:spPr>
          <a:xfrm>
            <a:off x="914399" y="834635"/>
            <a:ext cx="7796464" cy="1222385"/>
          </a:xfrm>
        </p:spPr>
        <p:txBody>
          <a:bodyPr tIns="0" bIns="0">
            <a:noAutofit/>
          </a:bodyPr>
          <a:lstStyle>
            <a:lvl1pPr algn="l">
              <a:lnSpc>
                <a:spcPct val="100000"/>
              </a:lnSpc>
              <a:defRPr sz="3600"/>
            </a:lvl1pPr>
          </a:lstStyle>
          <a:p>
            <a:r>
              <a:rPr lang="en-US" dirty="0"/>
              <a:t>Click to add title</a:t>
            </a:r>
          </a:p>
        </p:txBody>
      </p:sp>
      <p:sp>
        <p:nvSpPr>
          <p:cNvPr id="19" name="Slide Number Placeholder 2">
            <a:extLst>
              <a:ext uri="{FF2B5EF4-FFF2-40B4-BE49-F238E27FC236}">
                <a16:creationId xmlns:a16="http://schemas.microsoft.com/office/drawing/2014/main" id="{BFBCB81C-7599-87A1-8037-5FB8C374503A}"/>
              </a:ext>
            </a:extLst>
          </p:cNvPr>
          <p:cNvSpPr>
            <a:spLocks noGrp="1"/>
          </p:cNvSpPr>
          <p:nvPr userDrawn="1">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
        <p:nvSpPr>
          <p:cNvPr id="23" name="Content Placeholder 3">
            <a:extLst>
              <a:ext uri="{FF2B5EF4-FFF2-40B4-BE49-F238E27FC236}">
                <a16:creationId xmlns:a16="http://schemas.microsoft.com/office/drawing/2014/main" id="{6FF02D51-6992-3FED-2A19-92E5AC564CF4}"/>
              </a:ext>
            </a:extLst>
          </p:cNvPr>
          <p:cNvSpPr>
            <a:spLocks noGrp="1"/>
          </p:cNvSpPr>
          <p:nvPr userDrawn="1">
            <p:ph sz="half" idx="2" hasCustomPrompt="1"/>
          </p:nvPr>
        </p:nvSpPr>
        <p:spPr>
          <a:xfrm>
            <a:off x="914400" y="2303028"/>
            <a:ext cx="3283119" cy="3720337"/>
          </a:xfrm>
        </p:spPr>
        <p:txBody>
          <a:bodyPr lIns="91440" tIns="0" rIns="91440" bIns="0">
            <a:normAutofit/>
          </a:bodyPr>
          <a:lstStyle>
            <a:lvl1pPr marL="0" indent="0">
              <a:spcBef>
                <a:spcPts val="1000"/>
              </a:spcBef>
              <a:buNone/>
              <a:defRPr sz="1800"/>
            </a:lvl1pPr>
            <a:lvl2pPr marL="283464" indent="-283464">
              <a:spcBef>
                <a:spcPts val="1000"/>
              </a:spcBef>
              <a:defRPr sz="1800"/>
            </a:lvl2pPr>
            <a:lvl3pPr marL="283464" indent="-283464">
              <a:spcBef>
                <a:spcPts val="1000"/>
              </a:spcBef>
              <a:defRPr sz="1800"/>
            </a:lvl3pPr>
            <a:lvl4pPr marL="283464" indent="-283464">
              <a:spcBef>
                <a:spcPts val="1000"/>
              </a:spcBef>
              <a:defRPr sz="1800"/>
            </a:lvl4pPr>
            <a:lvl5pPr marL="283464"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5">
            <a:extLst>
              <a:ext uri="{FF2B5EF4-FFF2-40B4-BE49-F238E27FC236}">
                <a16:creationId xmlns:a16="http://schemas.microsoft.com/office/drawing/2014/main" id="{C2762372-3C12-61F8-F131-E4C08A2B1735}"/>
              </a:ext>
            </a:extLst>
          </p:cNvPr>
          <p:cNvSpPr>
            <a:spLocks noGrp="1"/>
          </p:cNvSpPr>
          <p:nvPr userDrawn="1">
            <p:ph sz="quarter" idx="4" hasCustomPrompt="1"/>
          </p:nvPr>
        </p:nvSpPr>
        <p:spPr>
          <a:xfrm>
            <a:off x="4782159" y="2303028"/>
            <a:ext cx="3284951" cy="3720337"/>
          </a:xfrm>
        </p:spPr>
        <p:txBody>
          <a:bodyPr lIns="91440" tIns="0" rIns="91440" bIns="0">
            <a:normAutofit/>
          </a:bodyPr>
          <a:lstStyle>
            <a:lvl1pPr marL="0" indent="0">
              <a:spcBef>
                <a:spcPts val="1000"/>
              </a:spcBef>
              <a:buNone/>
              <a:defRPr sz="1800"/>
            </a:lvl1pPr>
            <a:lvl2pPr marL="283464" indent="-283464">
              <a:spcBef>
                <a:spcPts val="1000"/>
              </a:spcBef>
              <a:defRPr sz="1800"/>
            </a:lvl2pPr>
            <a:lvl3pPr marL="283464" indent="-283464">
              <a:spcBef>
                <a:spcPts val="1000"/>
              </a:spcBef>
              <a:defRPr sz="1800"/>
            </a:lvl3pPr>
            <a:lvl4pPr marL="283464" indent="-283464">
              <a:spcBef>
                <a:spcPts val="1000"/>
              </a:spcBef>
              <a:defRPr sz="1800"/>
            </a:lvl4pPr>
            <a:lvl5pPr marL="283464"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6733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34" name="Rectangle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965393"/>
            <a:ext cx="7631709" cy="1091627"/>
          </a:xfrm>
        </p:spPr>
        <p:txBody>
          <a:bodyPr tIns="0" bIns="0"/>
          <a:lstStyle>
            <a:lvl1pPr algn="l">
              <a:lnSpc>
                <a:spcPct val="100000"/>
              </a:lnSpc>
              <a:defRPr sz="3600">
                <a:solidFill>
                  <a:schemeClr val="accent6"/>
                </a:solidFill>
              </a:defRPr>
            </a:lvl1pPr>
          </a:lstStyle>
          <a:p>
            <a:r>
              <a:rPr lang="en-US" dirty="0"/>
              <a:t>Click to add title</a:t>
            </a:r>
          </a:p>
        </p:txBody>
      </p:sp>
      <p:sp>
        <p:nvSpPr>
          <p:cNvPr id="5" name="Content Placeholder 2">
            <a:extLst>
              <a:ext uri="{FF2B5EF4-FFF2-40B4-BE49-F238E27FC236}">
                <a16:creationId xmlns:a16="http://schemas.microsoft.com/office/drawing/2014/main" id="{0AADE444-940A-5A34-8C49-4F15BC33EEC7}"/>
              </a:ext>
            </a:extLst>
          </p:cNvPr>
          <p:cNvSpPr>
            <a:spLocks noGrp="1"/>
          </p:cNvSpPr>
          <p:nvPr>
            <p:ph sz="half" idx="15" hasCustomPrompt="1"/>
          </p:nvPr>
        </p:nvSpPr>
        <p:spPr>
          <a:xfrm>
            <a:off x="914400" y="2303028"/>
            <a:ext cx="3283119" cy="4144192"/>
          </a:xfrm>
        </p:spPr>
        <p:txBody>
          <a:bodyPr lIns="91440" tIns="0" rIns="91440" bIns="0">
            <a:normAutofit/>
          </a:bodyPr>
          <a:lstStyle>
            <a:lvl1pPr marL="457200" indent="-457200">
              <a:spcBef>
                <a:spcPts val="1000"/>
              </a:spcBef>
              <a:buFont typeface="+mj-lt"/>
              <a:buAutoNum type="arabicPeriod"/>
              <a:defRPr sz="1800"/>
            </a:lvl1pPr>
            <a:lvl2pPr marL="745236" indent="-342900">
              <a:spcBef>
                <a:spcPts val="1000"/>
              </a:spcBef>
              <a:buFont typeface="+mj-lt"/>
              <a:buAutoNum type="alphaLcPeriod"/>
              <a:defRPr sz="1800"/>
            </a:lvl2pPr>
            <a:lvl3pPr marL="1202436" indent="-342900">
              <a:spcBef>
                <a:spcPts val="1000"/>
              </a:spcBef>
              <a:buFont typeface="+mj-lt"/>
              <a:buAutoNum type="arabicParenR"/>
              <a:defRPr sz="1800"/>
            </a:lvl3pPr>
            <a:lvl4pPr marL="1659636" indent="-342900">
              <a:spcBef>
                <a:spcPts val="1000"/>
              </a:spcBef>
              <a:buFont typeface="+mj-lt"/>
              <a:buAutoNum type="alphaLcParenR"/>
              <a:defRPr sz="1800"/>
            </a:lvl4pPr>
            <a:lvl5pPr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3" name="Content Placeholder 2">
            <a:extLst>
              <a:ext uri="{FF2B5EF4-FFF2-40B4-BE49-F238E27FC236}">
                <a16:creationId xmlns:a16="http://schemas.microsoft.com/office/drawing/2014/main" id="{97A79FCB-9A9F-6B60-A95C-FCF020598DE3}"/>
              </a:ext>
            </a:extLst>
          </p:cNvPr>
          <p:cNvSpPr>
            <a:spLocks noGrp="1"/>
          </p:cNvSpPr>
          <p:nvPr>
            <p:ph sz="half" idx="1" hasCustomPrompt="1"/>
          </p:nvPr>
        </p:nvSpPr>
        <p:spPr>
          <a:xfrm>
            <a:off x="4782159" y="2303028"/>
            <a:ext cx="3763950" cy="4144192"/>
          </a:xfrm>
        </p:spPr>
        <p:txBody>
          <a:bodyPr lIns="91440" tIns="0" rIns="91440" bIns="0">
            <a:normAutofit/>
          </a:bodyPr>
          <a:lstStyle>
            <a:lvl1pPr marL="0" indent="0">
              <a:spcBef>
                <a:spcPts val="1000"/>
              </a:spcBef>
              <a:buNone/>
              <a:defRPr sz="1800"/>
            </a:lvl1pPr>
            <a:lvl2pPr indent="-283464">
              <a:spcBef>
                <a:spcPts val="1000"/>
              </a:spcBef>
              <a:defRPr sz="1800"/>
            </a:lvl2pPr>
            <a:lvl3pPr indent="-283464">
              <a:spcBef>
                <a:spcPts val="1000"/>
              </a:spcBef>
              <a:defRPr sz="1800"/>
            </a:lvl3pPr>
            <a:lvl4pPr indent="-283464">
              <a:spcBef>
                <a:spcPts val="1000"/>
              </a:spcBef>
              <a:defRPr sz="1800"/>
            </a:lvl4pPr>
            <a:lvl5pPr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Picture Placeholder 30">
            <a:extLst>
              <a:ext uri="{FF2B5EF4-FFF2-40B4-BE49-F238E27FC236}">
                <a16:creationId xmlns:a16="http://schemas.microsoft.com/office/drawing/2014/main" id="{2912B88E-830A-AD4C-378F-46EF5F77950C}"/>
              </a:ext>
            </a:extLst>
          </p:cNvPr>
          <p:cNvSpPr>
            <a:spLocks noGrp="1"/>
          </p:cNvSpPr>
          <p:nvPr>
            <p:ph type="pic" sz="quarter" idx="14" hasCustomPrompt="1"/>
          </p:nvPr>
        </p:nvSpPr>
        <p:spPr>
          <a:xfrm>
            <a:off x="8989454" y="965393"/>
            <a:ext cx="3202545" cy="5892607"/>
          </a:xfrm>
          <a:custGeom>
            <a:avLst/>
            <a:gdLst>
              <a:gd name="connsiteX0" fmla="*/ 0 w 3202545"/>
              <a:gd name="connsiteY0" fmla="*/ 0 h 6023366"/>
              <a:gd name="connsiteX1" fmla="*/ 3202545 w 3202545"/>
              <a:gd name="connsiteY1" fmla="*/ 0 h 6023366"/>
              <a:gd name="connsiteX2" fmla="*/ 3202545 w 3202545"/>
              <a:gd name="connsiteY2" fmla="*/ 3165406 h 6023366"/>
              <a:gd name="connsiteX3" fmla="*/ 2923656 w 3202545"/>
              <a:gd name="connsiteY3" fmla="*/ 3179481 h 6023366"/>
              <a:gd name="connsiteX4" fmla="*/ 364096 w 3202545"/>
              <a:gd name="connsiteY4" fmla="*/ 6016124 h 6023366"/>
              <a:gd name="connsiteX5" fmla="*/ 364096 w 3202545"/>
              <a:gd name="connsiteY5" fmla="*/ 6023364 h 6023366"/>
              <a:gd name="connsiteX6" fmla="*/ 1231541 w 3202545"/>
              <a:gd name="connsiteY6" fmla="*/ 6023364 h 6023366"/>
              <a:gd name="connsiteX7" fmla="*/ 1241636 w 3202545"/>
              <a:gd name="connsiteY7" fmla="*/ 5822974 h 6023366"/>
              <a:gd name="connsiteX8" fmla="*/ 3012253 w 3202545"/>
              <a:gd name="connsiteY8" fmla="*/ 4042481 h 6023366"/>
              <a:gd name="connsiteX9" fmla="*/ 3202545 w 3202545"/>
              <a:gd name="connsiteY9" fmla="*/ 4032784 h 6023366"/>
              <a:gd name="connsiteX10" fmla="*/ 3202545 w 3202545"/>
              <a:gd name="connsiteY10" fmla="*/ 4033098 h 6023366"/>
              <a:gd name="connsiteX11" fmla="*/ 3012291 w 3202545"/>
              <a:gd name="connsiteY11" fmla="*/ 4042794 h 6023366"/>
              <a:gd name="connsiteX12" fmla="*/ 1242011 w 3202545"/>
              <a:gd name="connsiteY12" fmla="*/ 5823008 h 6023366"/>
              <a:gd name="connsiteX13" fmla="*/ 1231918 w 3202545"/>
              <a:gd name="connsiteY13" fmla="*/ 6023365 h 6023366"/>
              <a:gd name="connsiteX14" fmla="*/ 3202545 w 3202545"/>
              <a:gd name="connsiteY14" fmla="*/ 6023365 h 6023366"/>
              <a:gd name="connsiteX15" fmla="*/ 3202545 w 3202545"/>
              <a:gd name="connsiteY15" fmla="*/ 6023366 h 6023366"/>
              <a:gd name="connsiteX16" fmla="*/ 0 w 3202545"/>
              <a:gd name="connsiteY16" fmla="*/ 6023366 h 602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02545" h="6023366">
                <a:moveTo>
                  <a:pt x="0" y="0"/>
                </a:moveTo>
                <a:lnTo>
                  <a:pt x="3202545" y="0"/>
                </a:lnTo>
                <a:lnTo>
                  <a:pt x="3202545" y="3165406"/>
                </a:lnTo>
                <a:lnTo>
                  <a:pt x="2923656" y="3179481"/>
                </a:lnTo>
                <a:cubicBezTo>
                  <a:pt x="1485615" y="3325450"/>
                  <a:pt x="364096" y="4539349"/>
                  <a:pt x="364096" y="6016124"/>
                </a:cubicBezTo>
                <a:lnTo>
                  <a:pt x="364096" y="6023364"/>
                </a:lnTo>
                <a:lnTo>
                  <a:pt x="1231541" y="6023364"/>
                </a:lnTo>
                <a:lnTo>
                  <a:pt x="1241636" y="5822974"/>
                </a:lnTo>
                <a:cubicBezTo>
                  <a:pt x="1336361" y="4887576"/>
                  <a:pt x="2077946" y="4138236"/>
                  <a:pt x="3012253" y="4042481"/>
                </a:cubicBezTo>
                <a:lnTo>
                  <a:pt x="3202545" y="4032784"/>
                </a:lnTo>
                <a:lnTo>
                  <a:pt x="3202545" y="4033098"/>
                </a:lnTo>
                <a:lnTo>
                  <a:pt x="3012291" y="4042794"/>
                </a:lnTo>
                <a:cubicBezTo>
                  <a:pt x="2078162" y="4138534"/>
                  <a:pt x="1336718" y="4887757"/>
                  <a:pt x="1242011" y="5823008"/>
                </a:cubicBezTo>
                <a:lnTo>
                  <a:pt x="1231918" y="6023365"/>
                </a:lnTo>
                <a:lnTo>
                  <a:pt x="3202545" y="6023365"/>
                </a:lnTo>
                <a:lnTo>
                  <a:pt x="3202545" y="6023366"/>
                </a:lnTo>
                <a:lnTo>
                  <a:pt x="0" y="6023366"/>
                </a:lnTo>
                <a:close/>
              </a:path>
            </a:pathLst>
          </a:custGeom>
          <a:solidFill>
            <a:schemeClr val="accent4"/>
          </a:solidFill>
        </p:spPr>
        <p:txBody>
          <a:bodyPr wrap="square">
            <a:noAutofit/>
          </a:bodyPr>
          <a:lstStyle>
            <a:lvl1pPr marL="0" indent="0">
              <a:buNone/>
              <a:defRPr sz="1800"/>
            </a:lvl1pPr>
          </a:lstStyle>
          <a:p>
            <a:pPr lvl="0"/>
            <a:r>
              <a:rPr lang="en-US" dirty="0"/>
              <a:t>Click to add picture</a:t>
            </a:r>
          </a:p>
        </p:txBody>
      </p:sp>
      <p:grpSp>
        <p:nvGrpSpPr>
          <p:cNvPr id="32" name="Group 31">
            <a:extLst>
              <a:ext uri="{FF2B5EF4-FFF2-40B4-BE49-F238E27FC236}">
                <a16:creationId xmlns:a16="http://schemas.microsoft.com/office/drawing/2014/main" id="{B9152F76-E42E-3D76-6BDB-2FA0D69216AD}"/>
              </a:ext>
              <a:ext uri="{C183D7F6-B498-43B3-948B-1728B52AA6E4}">
                <adec:decorative xmlns:adec="http://schemas.microsoft.com/office/drawing/2017/decorative" val="1"/>
              </a:ext>
            </a:extLst>
          </p:cNvPr>
          <p:cNvGrpSpPr/>
          <p:nvPr userDrawn="1"/>
        </p:nvGrpSpPr>
        <p:grpSpPr>
          <a:xfrm>
            <a:off x="9353550" y="4000041"/>
            <a:ext cx="2838450" cy="2857959"/>
            <a:chOff x="12797096" y="4000041"/>
            <a:chExt cx="2838450" cy="2857959"/>
          </a:xfrm>
        </p:grpSpPr>
        <p:sp>
          <p:nvSpPr>
            <p:cNvPr id="20" name="Freeform: Shape 28">
              <a:extLst>
                <a:ext uri="{FF2B5EF4-FFF2-40B4-BE49-F238E27FC236}">
                  <a16:creationId xmlns:a16="http://schemas.microsoft.com/office/drawing/2014/main" id="{ED0348C7-D83F-0AD7-2539-41219A795693}"/>
                </a:ext>
                <a:ext uri="{C183D7F6-B498-43B3-948B-1728B52AA6E4}">
                  <adec:decorative xmlns:adec="http://schemas.microsoft.com/office/drawing/2017/decorative" val="1"/>
                </a:ext>
              </a:extLst>
            </p:cNvPr>
            <p:cNvSpPr/>
            <p:nvPr userDrawn="1"/>
          </p:nvSpPr>
          <p:spPr>
            <a:xfrm rot="10800000">
              <a:off x="12797096" y="4000041"/>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1" name="Freeform: Shape 25">
              <a:extLst>
                <a:ext uri="{FF2B5EF4-FFF2-40B4-BE49-F238E27FC236}">
                  <a16:creationId xmlns:a16="http://schemas.microsoft.com/office/drawing/2014/main" id="{E911AA2D-BE77-278D-CD2E-2EB3E180F3B8}"/>
                </a:ext>
                <a:ext uri="{C183D7F6-B498-43B3-948B-1728B52AA6E4}">
                  <adec:decorative xmlns:adec="http://schemas.microsoft.com/office/drawing/2017/decorative" val="1"/>
                </a:ext>
              </a:extLst>
            </p:cNvPr>
            <p:cNvSpPr/>
            <p:nvPr userDrawn="1"/>
          </p:nvSpPr>
          <p:spPr>
            <a:xfrm rot="10800000">
              <a:off x="13664918" y="4867733"/>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2" name="Freeform: Shape 15">
              <a:extLst>
                <a:ext uri="{FF2B5EF4-FFF2-40B4-BE49-F238E27FC236}">
                  <a16:creationId xmlns:a16="http://schemas.microsoft.com/office/drawing/2014/main" id="{B6CE0BA6-C0FD-AC39-6C31-8477E0CAFDB0}"/>
                </a:ext>
                <a:ext uri="{C183D7F6-B498-43B3-948B-1728B52AA6E4}">
                  <adec:decorative xmlns:adec="http://schemas.microsoft.com/office/drawing/2017/decorative" val="1"/>
                </a:ext>
              </a:extLst>
            </p:cNvPr>
            <p:cNvSpPr/>
            <p:nvPr userDrawn="1"/>
          </p:nvSpPr>
          <p:spPr>
            <a:xfrm rot="10800000">
              <a:off x="14632096" y="584498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3" name="Image 2">
              <a:extLst>
                <a:ext uri="{FF2B5EF4-FFF2-40B4-BE49-F238E27FC236}">
                  <a16:creationId xmlns:a16="http://schemas.microsoft.com/office/drawing/2014/main" id="{666AD1A4-36DE-12F3-BB78-BA678A59572C}"/>
                </a:ext>
                <a:ext uri="{C183D7F6-B498-43B3-948B-1728B52AA6E4}">
                  <adec:decorative xmlns:adec="http://schemas.microsoft.com/office/drawing/2017/decorative" val="1"/>
                </a:ext>
              </a:extLst>
            </p:cNvPr>
            <p:cNvSpPr/>
            <p:nvPr userDrawn="1"/>
          </p:nvSpPr>
          <p:spPr>
            <a:xfrm rot="10800000">
              <a:off x="13402193" y="549284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grpSp>
      <p:sp>
        <p:nvSpPr>
          <p:cNvPr id="44" name="Slide Number Placeholder 2">
            <a:extLst>
              <a:ext uri="{FF2B5EF4-FFF2-40B4-BE49-F238E27FC236}">
                <a16:creationId xmlns:a16="http://schemas.microsoft.com/office/drawing/2014/main" id="{79071EEC-EAD1-8B22-009A-68E74589AA8D}"/>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183620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mmary 2">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28259CF0-6BC5-3693-6F49-C4489C07C317}"/>
              </a:ext>
              <a:ext uri="{C183D7F6-B498-43B3-948B-1728B52AA6E4}">
                <adec:decorative xmlns:adec="http://schemas.microsoft.com/office/drawing/2017/decorative" val="1"/>
              </a:ext>
            </a:extLst>
          </p:cNvPr>
          <p:cNvSpPr/>
          <p:nvPr/>
        </p:nvSpPr>
        <p:spPr>
          <a:xfrm>
            <a:off x="8989454" y="-2546"/>
            <a:ext cx="3202546" cy="3441072"/>
          </a:xfrm>
          <a:custGeom>
            <a:avLst/>
            <a:gdLst>
              <a:gd name="connsiteX0" fmla="*/ 3202546 w 3202546"/>
              <a:gd name="connsiteY0" fmla="*/ 0 h 3441072"/>
              <a:gd name="connsiteX1" fmla="*/ 3202546 w 3202546"/>
              <a:gd name="connsiteY1" fmla="*/ 3441072 h 3441072"/>
              <a:gd name="connsiteX2" fmla="*/ 0 w 3202546"/>
              <a:gd name="connsiteY2" fmla="*/ 3441072 h 3441072"/>
              <a:gd name="connsiteX3" fmla="*/ 3082686 w 3202546"/>
              <a:gd name="connsiteY3" fmla="*/ 6086 h 3441072"/>
            </a:gdLst>
            <a:ahLst/>
            <a:cxnLst>
              <a:cxn ang="0">
                <a:pos x="connsiteX0" y="connsiteY0"/>
              </a:cxn>
              <a:cxn ang="0">
                <a:pos x="connsiteX1" y="connsiteY1"/>
              </a:cxn>
              <a:cxn ang="0">
                <a:pos x="connsiteX2" y="connsiteY2"/>
              </a:cxn>
              <a:cxn ang="0">
                <a:pos x="connsiteX3" y="connsiteY3"/>
              </a:cxn>
            </a:cxnLst>
            <a:rect l="l" t="t" r="r" b="b"/>
            <a:pathLst>
              <a:path w="3202546" h="3441072">
                <a:moveTo>
                  <a:pt x="3202546" y="0"/>
                </a:moveTo>
                <a:lnTo>
                  <a:pt x="3202546" y="3441072"/>
                </a:lnTo>
                <a:lnTo>
                  <a:pt x="0" y="3441072"/>
                </a:lnTo>
                <a:cubicBezTo>
                  <a:pt x="0" y="1653352"/>
                  <a:pt x="1351216" y="182908"/>
                  <a:pt x="3082686" y="6086"/>
                </a:cubicBezTo>
                <a:close/>
              </a:path>
            </a:pathLst>
          </a:custGeom>
          <a:solidFill>
            <a:schemeClr val="accent1"/>
          </a:solidFill>
          <a:ln w="4756" cap="flat">
            <a:noFill/>
            <a:prstDash val="solid"/>
            <a:miter/>
          </a:ln>
        </p:spPr>
        <p:txBody>
          <a:bodyPr wrap="square" rtlCol="0" anchor="ctr">
            <a:noAutofit/>
          </a:bodyPr>
          <a:lstStyle/>
          <a:p>
            <a:endParaRPr lang="en-US" dirty="0"/>
          </a:p>
        </p:txBody>
      </p:sp>
      <p:sp>
        <p:nvSpPr>
          <p:cNvPr id="26" name="Image 4">
            <a:extLst>
              <a:ext uri="{FF2B5EF4-FFF2-40B4-BE49-F238E27FC236}">
                <a16:creationId xmlns:a16="http://schemas.microsoft.com/office/drawing/2014/main" id="{9019DA73-2516-F3D2-ECDB-620C90483DB3}"/>
              </a:ext>
              <a:ext uri="{C183D7F6-B498-43B3-948B-1728B52AA6E4}">
                <adec:decorative xmlns:adec="http://schemas.microsoft.com/office/drawing/2017/decorative" val="1"/>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5665DA82-D253-8EC5-5DFB-F0266ED9FBB4}"/>
              </a:ext>
              <a:ext uri="{C183D7F6-B498-43B3-948B-1728B52AA6E4}">
                <adec:decorative xmlns:adec="http://schemas.microsoft.com/office/drawing/2017/decorative" val="1"/>
              </a:ext>
            </a:extLst>
          </p:cNvPr>
          <p:cNvSpPr/>
          <p:nvPr/>
        </p:nvSpPr>
        <p:spPr>
          <a:xfrm flipV="1">
            <a:off x="-20086" y="5331514"/>
            <a:ext cx="2148416" cy="1526486"/>
          </a:xfrm>
          <a:custGeom>
            <a:avLst/>
            <a:gdLst>
              <a:gd name="connsiteX0" fmla="*/ 0 w 2148416"/>
              <a:gd name="connsiteY0" fmla="*/ 1526486 h 1526486"/>
              <a:gd name="connsiteX1" fmla="*/ 2098930 w 2148416"/>
              <a:gd name="connsiteY1" fmla="*/ 135201 h 1526486"/>
              <a:gd name="connsiteX2" fmla="*/ 2148416 w 2148416"/>
              <a:gd name="connsiteY2" fmla="*/ 0 h 1526486"/>
              <a:gd name="connsiteX3" fmla="*/ 0 w 2148416"/>
              <a:gd name="connsiteY3" fmla="*/ 0 h 1526486"/>
            </a:gdLst>
            <a:ahLst/>
            <a:cxnLst>
              <a:cxn ang="0">
                <a:pos x="connsiteX0" y="connsiteY0"/>
              </a:cxn>
              <a:cxn ang="0">
                <a:pos x="connsiteX1" y="connsiteY1"/>
              </a:cxn>
              <a:cxn ang="0">
                <a:pos x="connsiteX2" y="connsiteY2"/>
              </a:cxn>
              <a:cxn ang="0">
                <a:pos x="connsiteX3" y="connsiteY3"/>
              </a:cxn>
            </a:cxnLst>
            <a:rect l="l" t="t" r="r" b="b"/>
            <a:pathLst>
              <a:path w="2148416" h="1526486">
                <a:moveTo>
                  <a:pt x="0" y="1526486"/>
                </a:moveTo>
                <a:cubicBezTo>
                  <a:pt x="943526" y="1526486"/>
                  <a:pt x="1753109" y="952785"/>
                  <a:pt x="2098930" y="135201"/>
                </a:cubicBezTo>
                <a:lnTo>
                  <a:pt x="2148416" y="0"/>
                </a:lnTo>
                <a:lnTo>
                  <a:pt x="0" y="0"/>
                </a:lnTo>
                <a:close/>
              </a:path>
            </a:pathLst>
          </a:custGeom>
          <a:solidFill>
            <a:schemeClr val="accent4">
              <a:alpha val="50000"/>
            </a:schemeClr>
          </a:solidFill>
          <a:ln w="5083" cap="flat">
            <a:noFill/>
            <a:prstDash val="solid"/>
            <a:miter/>
          </a:ln>
        </p:spPr>
        <p:txBody>
          <a:bodyPr wrap="square" rtlCol="0" anchor="ctr">
            <a:noAutofit/>
          </a:bodyPr>
          <a:lstStyle/>
          <a:p>
            <a:endParaRPr lang="en-US" dirty="0"/>
          </a:p>
        </p:txBody>
      </p:sp>
      <p:pic>
        <p:nvPicPr>
          <p:cNvPr id="21" name="Image 2">
            <a:extLst>
              <a:ext uri="{FF2B5EF4-FFF2-40B4-BE49-F238E27FC236}">
                <a16:creationId xmlns:a16="http://schemas.microsoft.com/office/drawing/2014/main" id="{A8B7F1F1-806C-8D65-7340-220A0C4653C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9991886" y="1247775"/>
            <a:ext cx="2200114" cy="2200114"/>
          </a:xfrm>
          <a:prstGeom prst="rect">
            <a:avLst/>
          </a:prstGeom>
        </p:spPr>
      </p:pic>
      <p:sp>
        <p:nvSpPr>
          <p:cNvPr id="12" name="Freeform 11">
            <a:extLst>
              <a:ext uri="{FF2B5EF4-FFF2-40B4-BE49-F238E27FC236}">
                <a16:creationId xmlns:a16="http://schemas.microsoft.com/office/drawing/2014/main" id="{E76518D4-6149-BA03-3BE5-6A13A792C115}"/>
              </a:ext>
              <a:ext uri="{C183D7F6-B498-43B3-948B-1728B52AA6E4}">
                <adec:decorative xmlns:adec="http://schemas.microsoft.com/office/drawing/2017/decorative" val="1"/>
              </a:ext>
            </a:extLst>
          </p:cNvPr>
          <p:cNvSpPr/>
          <p:nvPr/>
        </p:nvSpPr>
        <p:spPr>
          <a:xfrm>
            <a:off x="1540428" y="6470488"/>
            <a:ext cx="775021" cy="387513"/>
          </a:xfrm>
          <a:custGeom>
            <a:avLst/>
            <a:gdLst>
              <a:gd name="connsiteX0" fmla="*/ 387511 w 775021"/>
              <a:gd name="connsiteY0" fmla="*/ 0 h 387513"/>
              <a:gd name="connsiteX1" fmla="*/ 775021 w 775021"/>
              <a:gd name="connsiteY1" fmla="*/ 387511 h 387513"/>
              <a:gd name="connsiteX2" fmla="*/ 775021 w 775021"/>
              <a:gd name="connsiteY2" fmla="*/ 387513 h 387513"/>
              <a:gd name="connsiteX3" fmla="*/ 1 w 775021"/>
              <a:gd name="connsiteY3" fmla="*/ 387513 h 387513"/>
              <a:gd name="connsiteX4" fmla="*/ 0 w 775021"/>
              <a:gd name="connsiteY4" fmla="*/ 387511 h 387513"/>
              <a:gd name="connsiteX5" fmla="*/ 387511 w 775021"/>
              <a:gd name="connsiteY5" fmla="*/ 0 h 38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21" h="387513">
                <a:moveTo>
                  <a:pt x="387511" y="0"/>
                </a:moveTo>
                <a:cubicBezTo>
                  <a:pt x="601527" y="0"/>
                  <a:pt x="775021" y="173494"/>
                  <a:pt x="775021" y="387511"/>
                </a:cubicBezTo>
                <a:lnTo>
                  <a:pt x="775021" y="387513"/>
                </a:lnTo>
                <a:lnTo>
                  <a:pt x="1" y="387513"/>
                </a:lnTo>
                <a:lnTo>
                  <a:pt x="0" y="387511"/>
                </a:lnTo>
                <a:cubicBezTo>
                  <a:pt x="0" y="173494"/>
                  <a:pt x="173494" y="0"/>
                  <a:pt x="387511" y="0"/>
                </a:cubicBezTo>
                <a:close/>
              </a:path>
            </a:pathLst>
          </a:custGeom>
          <a:solidFill>
            <a:schemeClr val="accent6"/>
          </a:solidFill>
          <a:ln w="3801" cap="flat">
            <a:noFill/>
            <a:prstDash val="solid"/>
            <a:miter/>
          </a:ln>
        </p:spPr>
        <p:txBody>
          <a:bodyPr wrap="square" rtlCol="0" anchor="ctr">
            <a:noAutofit/>
          </a:bodyPr>
          <a:lstStyle/>
          <a:p>
            <a:endParaRPr lang="en-US" dirty="0"/>
          </a:p>
        </p:txBody>
      </p:sp>
      <p:sp>
        <p:nvSpPr>
          <p:cNvPr id="2" name="Title 1"/>
          <p:cNvSpPr>
            <a:spLocks noGrp="1"/>
          </p:cNvSpPr>
          <p:nvPr>
            <p:ph type="title"/>
          </p:nvPr>
        </p:nvSpPr>
        <p:spPr>
          <a:xfrm>
            <a:off x="914400" y="1057274"/>
            <a:ext cx="7843837" cy="1012782"/>
          </a:xfrm>
        </p:spPr>
        <p:txBody>
          <a:bodyPr tIns="0" bIns="0">
            <a:noAutofit/>
          </a:bodyPr>
          <a:lstStyle>
            <a:lvl1pPr algn="l">
              <a:lnSpc>
                <a:spcPct val="100000"/>
              </a:lnSpc>
              <a:defRPr sz="3600" b="1"/>
            </a:lvl1pPr>
          </a:lstStyle>
          <a:p>
            <a:r>
              <a:rPr lang="en-US"/>
              <a:t>Click to edit Master title style</a:t>
            </a:r>
            <a:endParaRPr lang="en-US" dirty="0"/>
          </a:p>
        </p:txBody>
      </p:sp>
      <p:sp>
        <p:nvSpPr>
          <p:cNvPr id="30" name="Content Placeholder 2">
            <a:extLst>
              <a:ext uri="{FF2B5EF4-FFF2-40B4-BE49-F238E27FC236}">
                <a16:creationId xmlns:a16="http://schemas.microsoft.com/office/drawing/2014/main" id="{58F56A7F-403C-059D-4B58-A8D59888A158}"/>
              </a:ext>
            </a:extLst>
          </p:cNvPr>
          <p:cNvSpPr>
            <a:spLocks noGrp="1"/>
          </p:cNvSpPr>
          <p:nvPr>
            <p:ph idx="13" hasCustomPrompt="1"/>
          </p:nvPr>
        </p:nvSpPr>
        <p:spPr>
          <a:xfrm>
            <a:off x="914400" y="2331791"/>
            <a:ext cx="6903076" cy="3721817"/>
          </a:xfrm>
        </p:spPr>
        <p:txBody>
          <a:bodyPr tIns="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
        <p:nvSpPr>
          <p:cNvPr id="10" name="Picture Placeholder 9">
            <a:extLst>
              <a:ext uri="{FF2B5EF4-FFF2-40B4-BE49-F238E27FC236}">
                <a16:creationId xmlns:a16="http://schemas.microsoft.com/office/drawing/2014/main" id="{0723BF40-731C-2A5B-FC2F-B59DEF431C66}"/>
              </a:ext>
            </a:extLst>
          </p:cNvPr>
          <p:cNvSpPr>
            <a:spLocks noGrp="1"/>
          </p:cNvSpPr>
          <p:nvPr>
            <p:ph type="pic" sz="quarter" idx="14"/>
          </p:nvPr>
        </p:nvSpPr>
        <p:spPr>
          <a:xfrm>
            <a:off x="8989454" y="3405189"/>
            <a:ext cx="3202546" cy="3452811"/>
          </a:xfrm>
          <a:solidFill>
            <a:schemeClr val="accent1"/>
          </a:solidFill>
        </p:spPr>
        <p:txBody>
          <a:bodyPr>
            <a:normAutofit/>
          </a:bodyPr>
          <a:lstStyle>
            <a:lvl1pPr marL="0" indent="0">
              <a:buNone/>
              <a:defRPr sz="1800"/>
            </a:lvl1pPr>
          </a:lstStyle>
          <a:p>
            <a:r>
              <a:rPr lang="en-US" dirty="0"/>
              <a:t>Click icon to add picture</a:t>
            </a:r>
          </a:p>
        </p:txBody>
      </p:sp>
      <p:sp>
        <p:nvSpPr>
          <p:cNvPr id="20" name="Slide Number Placeholder 2">
            <a:extLst>
              <a:ext uri="{FF2B5EF4-FFF2-40B4-BE49-F238E27FC236}">
                <a16:creationId xmlns:a16="http://schemas.microsoft.com/office/drawing/2014/main" id="{3ACD3A33-D8A4-7058-9798-30967E3EFD39}"/>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07104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0438475" y="457199"/>
            <a:ext cx="987552" cy="244503"/>
          </a:xfrm>
          <a:prstGeom prst="rect">
            <a:avLst/>
          </a:prstGeom>
        </p:spPr>
        <p:txBody>
          <a:bodyPr vert="horz" lIns="91440" tIns="45720" rIns="0" bIns="45720" rtlCol="0" anchor="ctr"/>
          <a:lstStyle>
            <a:lvl1pPr algn="r">
              <a:defRPr sz="1200">
                <a:solidFill>
                  <a:schemeClr val="accent6"/>
                </a:solidFill>
                <a:latin typeface="+mn-lt"/>
                <a:cs typeface="Arial" panose="020B0604020202020204" pitchFamily="34" charset="0"/>
              </a:defRPr>
            </a:lvl1pPr>
          </a:lstStyle>
          <a:p>
            <a:fld id="{48F63A3B-78C7-47BE-AE5E-E10140E04643}" type="slidenum">
              <a:rPr lang="en-US" smtClean="0"/>
              <a:pPr/>
              <a:t>‹#›</a:t>
            </a:fld>
            <a:endParaRPr lang="en-US" dirty="0"/>
          </a:p>
        </p:txBody>
      </p:sp>
      <p:sp>
        <p:nvSpPr>
          <p:cNvPr id="2" name="Title Placeholder 1"/>
          <p:cNvSpPr>
            <a:spLocks noGrp="1"/>
          </p:cNvSpPr>
          <p:nvPr>
            <p:ph type="title"/>
          </p:nvPr>
        </p:nvSpPr>
        <p:spPr>
          <a:xfrm>
            <a:off x="758952" y="731520"/>
            <a:ext cx="10671048" cy="1362057"/>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80" r:id="rId3"/>
    <p:sldLayoutId id="2147483653" r:id="rId4"/>
    <p:sldLayoutId id="2147483668" r:id="rId5"/>
    <p:sldLayoutId id="2147483685" r:id="rId6"/>
    <p:sldLayoutId id="2147483686" r:id="rId7"/>
    <p:sldLayoutId id="2147483687" r:id="rId8"/>
    <p:sldLayoutId id="2147483688" r:id="rId9"/>
    <p:sldLayoutId id="2147483689" r:id="rId10"/>
    <p:sldLayoutId id="2147483691" r:id="rId11"/>
    <p:sldLayoutId id="2147483692" r:id="rId12"/>
    <p:sldLayoutId id="2147483676" r:id="rId13"/>
    <p:sldLayoutId id="2147483656" r:id="rId14"/>
    <p:sldLayoutId id="2147483657" r:id="rId15"/>
    <p:sldLayoutId id="2147483658" r:id="rId16"/>
    <p:sldLayoutId id="2147483659" r:id="rId17"/>
  </p:sldLayoutIdLst>
  <p:hf hdr="0" ftr="0" dt="0"/>
  <p:txStyles>
    <p:titleStyle>
      <a:lvl1pPr algn="ctr" defTabSz="914400" rtl="0" eaLnBrk="1" latinLnBrk="0" hangingPunct="1">
        <a:lnSpc>
          <a:spcPts val="4875"/>
        </a:lnSpc>
        <a:spcBef>
          <a:spcPct val="0"/>
        </a:spcBef>
        <a:buNone/>
        <a:defRPr sz="38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7FF65-A536-F639-8591-ED024C223308}"/>
              </a:ext>
            </a:extLst>
          </p:cNvPr>
          <p:cNvSpPr>
            <a:spLocks noGrp="1"/>
          </p:cNvSpPr>
          <p:nvPr>
            <p:ph type="ctrTitle"/>
          </p:nvPr>
        </p:nvSpPr>
        <p:spPr>
          <a:xfrm>
            <a:off x="2899790" y="810227"/>
            <a:ext cx="6392421" cy="3831221"/>
          </a:xfrm>
        </p:spPr>
        <p:txBody>
          <a:bodyPr anchor="ctr"/>
          <a:lstStyle/>
          <a:p>
            <a:r>
              <a:rPr lang="en-US" sz="9600" dirty="0"/>
              <a:t>??? </a:t>
            </a:r>
            <a:br>
              <a:rPr lang="en-US" dirty="0"/>
            </a:br>
            <a:r>
              <a:rPr lang="en-US" dirty="0"/>
              <a:t>Did you know….</a:t>
            </a:r>
          </a:p>
        </p:txBody>
      </p:sp>
      <p:sp>
        <p:nvSpPr>
          <p:cNvPr id="4" name="TextBox 3">
            <a:extLst>
              <a:ext uri="{FF2B5EF4-FFF2-40B4-BE49-F238E27FC236}">
                <a16:creationId xmlns:a16="http://schemas.microsoft.com/office/drawing/2014/main" id="{1597DF04-4BB5-C73A-4D51-0967D2168AA9}"/>
              </a:ext>
            </a:extLst>
          </p:cNvPr>
          <p:cNvSpPr txBox="1"/>
          <p:nvPr/>
        </p:nvSpPr>
        <p:spPr>
          <a:xfrm>
            <a:off x="2899790" y="5849302"/>
            <a:ext cx="6096000" cy="646331"/>
          </a:xfrm>
          <a:prstGeom prst="rect">
            <a:avLst/>
          </a:prstGeom>
          <a:noFill/>
        </p:spPr>
        <p:txBody>
          <a:bodyPr wrap="square">
            <a:spAutoFit/>
          </a:bodyPr>
          <a:lstStyle/>
          <a:p>
            <a:pPr algn="ctr"/>
            <a:r>
              <a:rPr lang="en-US" sz="1800" dirty="0">
                <a:solidFill>
                  <a:schemeClr val="bg1"/>
                </a:solidFill>
              </a:rPr>
              <a:t>A presentation by </a:t>
            </a:r>
            <a:r>
              <a:rPr lang="en-US" dirty="0">
                <a:solidFill>
                  <a:schemeClr val="bg1"/>
                </a:solidFill>
              </a:rPr>
              <a:t>Larry Taman</a:t>
            </a:r>
            <a:r>
              <a:rPr lang="en-US" sz="1800" dirty="0">
                <a:solidFill>
                  <a:schemeClr val="bg1"/>
                </a:solidFill>
              </a:rPr>
              <a:t> for </a:t>
            </a:r>
            <a:r>
              <a:rPr lang="en-US" sz="1800" i="1" dirty="0">
                <a:solidFill>
                  <a:schemeClr val="bg1"/>
                </a:solidFill>
              </a:rPr>
              <a:t>Melancthon Against Quarries</a:t>
            </a:r>
          </a:p>
        </p:txBody>
      </p:sp>
    </p:spTree>
    <p:extLst>
      <p:ext uri="{BB962C8B-B14F-4D97-AF65-F5344CB8AC3E}">
        <p14:creationId xmlns:p14="http://schemas.microsoft.com/office/powerpoint/2010/main" val="2202437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964714-B58C-634F-53C4-1153853B25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049618-0E03-71F9-64B6-40D82499F9EA}"/>
              </a:ext>
            </a:extLst>
          </p:cNvPr>
          <p:cNvSpPr>
            <a:spLocks noGrp="1"/>
          </p:cNvSpPr>
          <p:nvPr>
            <p:ph type="title"/>
          </p:nvPr>
        </p:nvSpPr>
        <p:spPr>
          <a:xfrm>
            <a:off x="914400" y="1057274"/>
            <a:ext cx="6583680" cy="1531357"/>
          </a:xfrm>
        </p:spPr>
        <p:txBody>
          <a:bodyPr/>
          <a:lstStyle/>
          <a:p>
            <a:r>
              <a:rPr lang="en-US" dirty="0"/>
              <a:t>Premier ford</a:t>
            </a:r>
            <a:br>
              <a:rPr lang="en-US" dirty="0"/>
            </a:br>
            <a:endParaRPr lang="en-US" dirty="0"/>
          </a:p>
        </p:txBody>
      </p:sp>
      <p:sp>
        <p:nvSpPr>
          <p:cNvPr id="3" name="Content Placeholder 2">
            <a:extLst>
              <a:ext uri="{FF2B5EF4-FFF2-40B4-BE49-F238E27FC236}">
                <a16:creationId xmlns:a16="http://schemas.microsoft.com/office/drawing/2014/main" id="{B4F46467-415F-E64A-0DB4-E9A7D6928999}"/>
              </a:ext>
            </a:extLst>
          </p:cNvPr>
          <p:cNvSpPr>
            <a:spLocks noGrp="1"/>
          </p:cNvSpPr>
          <p:nvPr>
            <p:ph idx="1"/>
          </p:nvPr>
        </p:nvSpPr>
        <p:spPr>
          <a:xfrm>
            <a:off x="914400" y="2834640"/>
            <a:ext cx="6583680" cy="3806792"/>
          </a:xfrm>
        </p:spPr>
        <p:txBody>
          <a:bodyPr>
            <a:noAutofit/>
          </a:bodyPr>
          <a:lstStyle/>
          <a:p>
            <a:pPr marL="342900" indent="-342900">
              <a:buFont typeface="Arial" panose="020B0604020202020204" pitchFamily="34" charset="0"/>
              <a:buChar char="•"/>
            </a:pPr>
            <a:r>
              <a:rPr lang="en-US" sz="3200" dirty="0"/>
              <a:t>Backtracked on the Greenbelt</a:t>
            </a:r>
          </a:p>
          <a:p>
            <a:pPr marL="342900" indent="-342900">
              <a:buFont typeface="Arial" panose="020B0604020202020204" pitchFamily="34" charset="0"/>
              <a:buChar char="•"/>
            </a:pPr>
            <a:r>
              <a:rPr lang="en-US" sz="3200" dirty="0"/>
              <a:t>Backtracked on bike lanes</a:t>
            </a:r>
          </a:p>
          <a:p>
            <a:pPr marL="342900" indent="-342900">
              <a:buFont typeface="Arial" panose="020B0604020202020204" pitchFamily="34" charset="0"/>
              <a:buChar char="•"/>
            </a:pPr>
            <a:r>
              <a:rPr lang="en-US" sz="3200" dirty="0"/>
              <a:t>Says Ontario needs more aggregate</a:t>
            </a:r>
          </a:p>
          <a:p>
            <a:pPr marL="342900" indent="-342900">
              <a:buFont typeface="Arial" panose="020B0604020202020204" pitchFamily="34" charset="0"/>
              <a:buChar char="•"/>
            </a:pPr>
            <a:r>
              <a:rPr lang="en-US" sz="3200" dirty="0"/>
              <a:t>He will back track on the blast quarry</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endParaRPr lang="en-US" dirty="0"/>
          </a:p>
        </p:txBody>
      </p:sp>
      <p:sp>
        <p:nvSpPr>
          <p:cNvPr id="4" name="Slide Number Placeholder 3">
            <a:extLst>
              <a:ext uri="{FF2B5EF4-FFF2-40B4-BE49-F238E27FC236}">
                <a16:creationId xmlns:a16="http://schemas.microsoft.com/office/drawing/2014/main" id="{7EC4A059-76DB-7C1D-B423-9C1AB89D1CB0}"/>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2</a:t>
            </a:fld>
            <a:endParaRPr lang="en-US" dirty="0"/>
          </a:p>
        </p:txBody>
      </p:sp>
    </p:spTree>
    <p:extLst>
      <p:ext uri="{BB962C8B-B14F-4D97-AF65-F5344CB8AC3E}">
        <p14:creationId xmlns:p14="http://schemas.microsoft.com/office/powerpoint/2010/main" val="153530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1072-4A77-DB4D-DF41-58EADB7DA94E}"/>
              </a:ext>
            </a:extLst>
          </p:cNvPr>
          <p:cNvSpPr>
            <a:spLocks noGrp="1"/>
          </p:cNvSpPr>
          <p:nvPr>
            <p:ph type="title"/>
          </p:nvPr>
        </p:nvSpPr>
        <p:spPr>
          <a:xfrm>
            <a:off x="914400" y="1057274"/>
            <a:ext cx="6583680" cy="1531357"/>
          </a:xfrm>
        </p:spPr>
        <p:txBody>
          <a:bodyPr/>
          <a:lstStyle/>
          <a:p>
            <a:r>
              <a:rPr lang="en-US" dirty="0"/>
              <a:t>Sylvia JOnes</a:t>
            </a:r>
            <a:br>
              <a:rPr lang="en-US" dirty="0"/>
            </a:br>
            <a:endParaRPr lang="en-US" dirty="0"/>
          </a:p>
        </p:txBody>
      </p:sp>
      <p:sp>
        <p:nvSpPr>
          <p:cNvPr id="3" name="Content Placeholder 2">
            <a:extLst>
              <a:ext uri="{FF2B5EF4-FFF2-40B4-BE49-F238E27FC236}">
                <a16:creationId xmlns:a16="http://schemas.microsoft.com/office/drawing/2014/main" id="{D4D22962-3C7F-E480-5C35-7F4860A098E1}"/>
              </a:ext>
            </a:extLst>
          </p:cNvPr>
          <p:cNvSpPr>
            <a:spLocks noGrp="1"/>
          </p:cNvSpPr>
          <p:nvPr>
            <p:ph idx="1"/>
          </p:nvPr>
        </p:nvSpPr>
        <p:spPr>
          <a:xfrm>
            <a:off x="914400" y="2141178"/>
            <a:ext cx="6583680" cy="3986906"/>
          </a:xfrm>
        </p:spPr>
        <p:txBody>
          <a:bodyPr>
            <a:noAutofit/>
          </a:bodyPr>
          <a:lstStyle/>
          <a:p>
            <a:pPr marL="342900" indent="-342900">
              <a:buFont typeface="Arial" panose="020B0604020202020204" pitchFamily="34" charset="0"/>
              <a:buChar char="•"/>
            </a:pPr>
            <a:r>
              <a:rPr lang="en-US" dirty="0"/>
              <a:t>Ms Jones: Deputy Premier/Minister of Health</a:t>
            </a:r>
          </a:p>
          <a:p>
            <a:pPr marL="342900" indent="-342900">
              <a:buFont typeface="Arial" panose="020B0604020202020204" pitchFamily="34" charset="0"/>
              <a:buChar char="•"/>
            </a:pPr>
            <a:r>
              <a:rPr lang="en-US" dirty="0"/>
              <a:t>Our MPP</a:t>
            </a:r>
          </a:p>
          <a:p>
            <a:pPr marL="342900" indent="-342900">
              <a:buFont typeface="Arial" panose="020B0604020202020204" pitchFamily="34" charset="0"/>
              <a:buChar char="•"/>
            </a:pPr>
            <a:r>
              <a:rPr lang="en-US" dirty="0"/>
              <a:t>What has she said or done to understand or defend our concerns? Name one thing?</a:t>
            </a:r>
          </a:p>
          <a:p>
            <a:pPr marL="342900" indent="-342900">
              <a:buFont typeface="Arial" panose="020B0604020202020204" pitchFamily="34" charset="0"/>
              <a:buChar char="•"/>
            </a:pPr>
            <a:r>
              <a:rPr lang="en-US" dirty="0"/>
              <a:t>She met with the Ontario Stone, Sand and Gravel Association</a:t>
            </a:r>
          </a:p>
          <a:p>
            <a:pPr marL="342900" indent="-342900">
              <a:buFont typeface="Arial" panose="020B0604020202020204" pitchFamily="34" charset="0"/>
              <a:buChar char="•"/>
            </a:pPr>
            <a:r>
              <a:rPr lang="en-US" dirty="0"/>
              <a:t>Check it out on her Insta – April 24_2024</a:t>
            </a:r>
          </a:p>
          <a:p>
            <a:pPr marL="342900" indent="-342900">
              <a:buFont typeface="Arial" panose="020B0604020202020204" pitchFamily="34" charset="0"/>
              <a:buChar char="•"/>
            </a:pPr>
            <a:endParaRPr lang="en-US" dirty="0"/>
          </a:p>
          <a:p>
            <a:endParaRPr lang="en-US" dirty="0"/>
          </a:p>
        </p:txBody>
      </p:sp>
      <p:sp>
        <p:nvSpPr>
          <p:cNvPr id="4" name="Slide Number Placeholder 3">
            <a:extLst>
              <a:ext uri="{FF2B5EF4-FFF2-40B4-BE49-F238E27FC236}">
                <a16:creationId xmlns:a16="http://schemas.microsoft.com/office/drawing/2014/main" id="{18D5CFA2-4E67-F157-5FFD-A246307D41F7}"/>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3</a:t>
            </a:fld>
            <a:endParaRPr lang="en-US" dirty="0"/>
          </a:p>
        </p:txBody>
      </p:sp>
    </p:spTree>
    <p:extLst>
      <p:ext uri="{BB962C8B-B14F-4D97-AF65-F5344CB8AC3E}">
        <p14:creationId xmlns:p14="http://schemas.microsoft.com/office/powerpoint/2010/main" val="3913219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8CCC0-F14D-58CB-E497-63465D3CE6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D5D160-D648-BEE1-9E85-56C21A96DA2C}"/>
              </a:ext>
            </a:extLst>
          </p:cNvPr>
          <p:cNvSpPr>
            <a:spLocks noGrp="1"/>
          </p:cNvSpPr>
          <p:nvPr>
            <p:ph type="title"/>
          </p:nvPr>
        </p:nvSpPr>
        <p:spPr>
          <a:xfrm>
            <a:off x="914400" y="1057274"/>
            <a:ext cx="6583680" cy="1531357"/>
          </a:xfrm>
        </p:spPr>
        <p:txBody>
          <a:bodyPr/>
          <a:lstStyle/>
          <a:p>
            <a:r>
              <a:rPr lang="en-US" dirty="0"/>
              <a:t>Ms Jones and OssGA</a:t>
            </a:r>
            <a:br>
              <a:rPr lang="en-US" dirty="0"/>
            </a:br>
            <a:endParaRPr lang="en-US" dirty="0"/>
          </a:p>
        </p:txBody>
      </p:sp>
      <p:sp>
        <p:nvSpPr>
          <p:cNvPr id="3" name="Content Placeholder 2">
            <a:extLst>
              <a:ext uri="{FF2B5EF4-FFF2-40B4-BE49-F238E27FC236}">
                <a16:creationId xmlns:a16="http://schemas.microsoft.com/office/drawing/2014/main" id="{CFE1157A-45C7-1278-A6FB-5B00362E8083}"/>
              </a:ext>
            </a:extLst>
          </p:cNvPr>
          <p:cNvSpPr>
            <a:spLocks noGrp="1"/>
          </p:cNvSpPr>
          <p:nvPr>
            <p:ph idx="1"/>
          </p:nvPr>
        </p:nvSpPr>
        <p:spPr>
          <a:xfrm>
            <a:off x="914400" y="2654525"/>
            <a:ext cx="6583680" cy="3207344"/>
          </a:xfrm>
        </p:spPr>
        <p:txBody>
          <a:bodyPr>
            <a:noAutofit/>
          </a:bodyPr>
          <a:lstStyle/>
          <a:p>
            <a:pPr marL="342900" indent="-342900">
              <a:buFont typeface="Arial" panose="020B0604020202020204" pitchFamily="34" charset="0"/>
              <a:buChar char="•"/>
            </a:pPr>
            <a:endParaRPr lang="en-US" dirty="0"/>
          </a:p>
          <a:p>
            <a:endParaRPr lang="en-US" dirty="0"/>
          </a:p>
        </p:txBody>
      </p:sp>
      <p:sp>
        <p:nvSpPr>
          <p:cNvPr id="4" name="Slide Number Placeholder 3">
            <a:extLst>
              <a:ext uri="{FF2B5EF4-FFF2-40B4-BE49-F238E27FC236}">
                <a16:creationId xmlns:a16="http://schemas.microsoft.com/office/drawing/2014/main" id="{EF7839F8-F36B-EE8E-F2DE-A35865C4801B}"/>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4</a:t>
            </a:fld>
            <a:endParaRPr lang="en-US" dirty="0"/>
          </a:p>
        </p:txBody>
      </p:sp>
      <p:pic>
        <p:nvPicPr>
          <p:cNvPr id="6" name="Picture 5">
            <a:extLst>
              <a:ext uri="{FF2B5EF4-FFF2-40B4-BE49-F238E27FC236}">
                <a16:creationId xmlns:a16="http://schemas.microsoft.com/office/drawing/2014/main" id="{D84563DE-0619-9463-63CD-4AFA63994784}"/>
              </a:ext>
            </a:extLst>
          </p:cNvPr>
          <p:cNvPicPr>
            <a:picLocks noChangeAspect="1"/>
          </p:cNvPicPr>
          <p:nvPr/>
        </p:nvPicPr>
        <p:blipFill>
          <a:blip r:embed="rId3"/>
          <a:stretch>
            <a:fillRect/>
          </a:stretch>
        </p:blipFill>
        <p:spPr>
          <a:xfrm>
            <a:off x="1081999" y="2468686"/>
            <a:ext cx="5479222" cy="3579021"/>
          </a:xfrm>
          <a:prstGeom prst="rect">
            <a:avLst/>
          </a:prstGeom>
        </p:spPr>
      </p:pic>
    </p:spTree>
    <p:extLst>
      <p:ext uri="{BB962C8B-B14F-4D97-AF65-F5344CB8AC3E}">
        <p14:creationId xmlns:p14="http://schemas.microsoft.com/office/powerpoint/2010/main" val="1569041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ADDEA-ECDB-1287-DEA4-BEB4B8CDFE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4B9ACE-328B-89F9-A0E4-15C7CC8628DB}"/>
              </a:ext>
            </a:extLst>
          </p:cNvPr>
          <p:cNvSpPr>
            <a:spLocks noGrp="1"/>
          </p:cNvSpPr>
          <p:nvPr>
            <p:ph type="title"/>
          </p:nvPr>
        </p:nvSpPr>
        <p:spPr>
          <a:xfrm>
            <a:off x="765974" y="455445"/>
            <a:ext cx="6583680" cy="1531357"/>
          </a:xfrm>
        </p:spPr>
        <p:txBody>
          <a:bodyPr/>
          <a:lstStyle/>
          <a:p>
            <a:r>
              <a:rPr lang="en-US" dirty="0"/>
              <a:t>Kevin Powers</a:t>
            </a:r>
            <a:br>
              <a:rPr lang="en-US" dirty="0"/>
            </a:br>
            <a:endParaRPr lang="en-US" dirty="0"/>
          </a:p>
        </p:txBody>
      </p:sp>
      <p:sp>
        <p:nvSpPr>
          <p:cNvPr id="3" name="Content Placeholder 2">
            <a:extLst>
              <a:ext uri="{FF2B5EF4-FFF2-40B4-BE49-F238E27FC236}">
                <a16:creationId xmlns:a16="http://schemas.microsoft.com/office/drawing/2014/main" id="{F5B8EDD1-013C-68D9-2EC0-789E5016E418}"/>
              </a:ext>
            </a:extLst>
          </p:cNvPr>
          <p:cNvSpPr>
            <a:spLocks noGrp="1"/>
          </p:cNvSpPr>
          <p:nvPr>
            <p:ph idx="1"/>
          </p:nvPr>
        </p:nvSpPr>
        <p:spPr>
          <a:xfrm>
            <a:off x="834190" y="1858241"/>
            <a:ext cx="6583680" cy="4366096"/>
          </a:xfrm>
        </p:spPr>
        <p:txBody>
          <a:bodyPr>
            <a:noAutofit/>
          </a:bodyPr>
          <a:lstStyle/>
          <a:p>
            <a:pPr marL="342900" indent="-342900">
              <a:buFont typeface="Arial" panose="020B0604020202020204" pitchFamily="34" charset="0"/>
              <a:buChar char="•"/>
            </a:pPr>
            <a:r>
              <a:rPr lang="en-US" dirty="0"/>
              <a:t>Public relations rep for Strada</a:t>
            </a:r>
          </a:p>
          <a:p>
            <a:pPr marL="342900" indent="-342900">
              <a:buFont typeface="Arial" panose="020B0604020202020204" pitchFamily="34" charset="0"/>
              <a:buChar char="•"/>
            </a:pPr>
            <a:r>
              <a:rPr lang="en-US" dirty="0"/>
              <a:t>Reported as a strong advocate against “NIMBY” opposition to gravel projects</a:t>
            </a:r>
          </a:p>
          <a:p>
            <a:pPr marL="342900" indent="-342900">
              <a:buFont typeface="Arial" panose="020B0604020202020204" pitchFamily="34" charset="0"/>
              <a:buChar char="•"/>
            </a:pPr>
            <a:r>
              <a:rPr lang="en-US" dirty="0"/>
              <a:t>His website says</a:t>
            </a:r>
          </a:p>
          <a:p>
            <a:pPr marL="690372" lvl="1" indent="-342900"/>
            <a:r>
              <a:rPr lang="en-US" dirty="0"/>
              <a:t>We help clients developing a pit or quarry to identify and organize community support and calm fears about dust, traffic and environmental issues…our team help developers find, organize and give voice to otherwise silent supporters of your project”</a:t>
            </a:r>
          </a:p>
          <a:p>
            <a:pPr marL="690372" lvl="1" indent="-342900"/>
            <a:endParaRPr lang="en-US" dirty="0"/>
          </a:p>
          <a:p>
            <a:pPr lvl="1" indent="0">
              <a:buNone/>
            </a:pPr>
            <a:endParaRPr lang="en-US" dirty="0"/>
          </a:p>
          <a:p>
            <a:endParaRPr lang="en-US" dirty="0"/>
          </a:p>
        </p:txBody>
      </p:sp>
      <p:sp>
        <p:nvSpPr>
          <p:cNvPr id="4" name="Slide Number Placeholder 3">
            <a:extLst>
              <a:ext uri="{FF2B5EF4-FFF2-40B4-BE49-F238E27FC236}">
                <a16:creationId xmlns:a16="http://schemas.microsoft.com/office/drawing/2014/main" id="{59D7B19E-43DE-DE20-90A3-3F11716D4B74}"/>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5</a:t>
            </a:fld>
            <a:endParaRPr lang="en-US" dirty="0"/>
          </a:p>
        </p:txBody>
      </p:sp>
    </p:spTree>
    <p:extLst>
      <p:ext uri="{BB962C8B-B14F-4D97-AF65-F5344CB8AC3E}">
        <p14:creationId xmlns:p14="http://schemas.microsoft.com/office/powerpoint/2010/main" val="3087634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37EF4E-C350-28DD-C82C-95FF169572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6DF2DE-EE8A-9366-46DF-FB4448F52470}"/>
              </a:ext>
            </a:extLst>
          </p:cNvPr>
          <p:cNvSpPr>
            <a:spLocks noGrp="1"/>
          </p:cNvSpPr>
          <p:nvPr>
            <p:ph type="title"/>
          </p:nvPr>
        </p:nvSpPr>
        <p:spPr>
          <a:xfrm>
            <a:off x="914400" y="1057274"/>
            <a:ext cx="6583680" cy="1531357"/>
          </a:xfrm>
        </p:spPr>
        <p:txBody>
          <a:bodyPr/>
          <a:lstStyle/>
          <a:p>
            <a:r>
              <a:rPr lang="en-US" sz="4000" dirty="0"/>
              <a:t>Mr. DeGasperis</a:t>
            </a:r>
            <a:br>
              <a:rPr lang="en-US" dirty="0"/>
            </a:br>
            <a:endParaRPr lang="en-US" dirty="0"/>
          </a:p>
        </p:txBody>
      </p:sp>
      <p:sp>
        <p:nvSpPr>
          <p:cNvPr id="3" name="Content Placeholder 2">
            <a:extLst>
              <a:ext uri="{FF2B5EF4-FFF2-40B4-BE49-F238E27FC236}">
                <a16:creationId xmlns:a16="http://schemas.microsoft.com/office/drawing/2014/main" id="{89837636-B000-03C2-36D5-B59383948071}"/>
              </a:ext>
            </a:extLst>
          </p:cNvPr>
          <p:cNvSpPr>
            <a:spLocks noGrp="1"/>
          </p:cNvSpPr>
          <p:nvPr>
            <p:ph idx="1"/>
          </p:nvPr>
        </p:nvSpPr>
        <p:spPr>
          <a:xfrm>
            <a:off x="914400" y="2557540"/>
            <a:ext cx="6583680" cy="3806792"/>
          </a:xfrm>
        </p:spPr>
        <p:txBody>
          <a:bodyPr>
            <a:noAutofit/>
          </a:bodyPr>
          <a:lstStyle/>
          <a:p>
            <a:pPr marL="342900" indent="-342900">
              <a:buFont typeface="Arial" panose="020B0604020202020204" pitchFamily="34" charset="0"/>
              <a:buChar char="•"/>
            </a:pPr>
            <a:r>
              <a:rPr lang="en-US" dirty="0"/>
              <a:t>Greenbelt? He was at the heart of it</a:t>
            </a:r>
          </a:p>
          <a:p>
            <a:pPr marL="342900" indent="-342900">
              <a:buFont typeface="Arial" panose="020B0604020202020204" pitchFamily="34" charset="0"/>
              <a:buChar char="•"/>
            </a:pPr>
            <a:r>
              <a:rPr lang="en-US" dirty="0"/>
              <a:t>Politics? Reported as a donor to the PC Party</a:t>
            </a:r>
          </a:p>
          <a:p>
            <a:pPr marL="342900" indent="-342900">
              <a:buFont typeface="Arial" panose="020B0604020202020204" pitchFamily="34" charset="0"/>
              <a:buChar char="•"/>
            </a:pPr>
            <a:r>
              <a:rPr lang="en-US" dirty="0"/>
              <a:t>Has he ever managed a major water works project</a:t>
            </a:r>
          </a:p>
          <a:p>
            <a:pPr marL="342900" indent="-342900">
              <a:buFont typeface="Arial" panose="020B0604020202020204" pitchFamily="34" charset="0"/>
              <a:buChar char="•"/>
            </a:pPr>
            <a:r>
              <a:rPr lang="en-US" dirty="0"/>
              <a:t>He offers zero in compensation if it all goes bad.  Zero.</a:t>
            </a:r>
          </a:p>
          <a:p>
            <a:pPr marL="342900" indent="-342900">
              <a:buFont typeface="Arial" panose="020B0604020202020204" pitchFamily="34" charset="0"/>
              <a:buChar char="•"/>
            </a:pPr>
            <a:endParaRPr lang="en-US" dirty="0"/>
          </a:p>
          <a:p>
            <a:endParaRPr lang="en-US" dirty="0"/>
          </a:p>
        </p:txBody>
      </p:sp>
      <p:sp>
        <p:nvSpPr>
          <p:cNvPr id="4" name="Slide Number Placeholder 3">
            <a:extLst>
              <a:ext uri="{FF2B5EF4-FFF2-40B4-BE49-F238E27FC236}">
                <a16:creationId xmlns:a16="http://schemas.microsoft.com/office/drawing/2014/main" id="{FAEB58AD-B828-CC8C-11B0-3B2D1746CCFA}"/>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6</a:t>
            </a:fld>
            <a:endParaRPr lang="en-US" dirty="0"/>
          </a:p>
        </p:txBody>
      </p:sp>
    </p:spTree>
    <p:extLst>
      <p:ext uri="{BB962C8B-B14F-4D97-AF65-F5344CB8AC3E}">
        <p14:creationId xmlns:p14="http://schemas.microsoft.com/office/powerpoint/2010/main" val="3896205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7EAFC-672A-6D4B-63DD-C57FF7CD1B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66B750-722B-E355-FE04-7FF7D284C97A}"/>
              </a:ext>
            </a:extLst>
          </p:cNvPr>
          <p:cNvSpPr>
            <a:spLocks noGrp="1"/>
          </p:cNvSpPr>
          <p:nvPr>
            <p:ph type="title"/>
          </p:nvPr>
        </p:nvSpPr>
        <p:spPr>
          <a:xfrm>
            <a:off x="914400" y="1057274"/>
            <a:ext cx="6583680" cy="1531357"/>
          </a:xfrm>
        </p:spPr>
        <p:txBody>
          <a:bodyPr/>
          <a:lstStyle/>
          <a:p>
            <a:r>
              <a:rPr lang="en-US" sz="4000" dirty="0"/>
              <a:t>The experts</a:t>
            </a:r>
            <a:br>
              <a:rPr lang="en-US" dirty="0"/>
            </a:br>
            <a:endParaRPr lang="en-US" dirty="0"/>
          </a:p>
        </p:txBody>
      </p:sp>
      <p:sp>
        <p:nvSpPr>
          <p:cNvPr id="3" name="Content Placeholder 2">
            <a:extLst>
              <a:ext uri="{FF2B5EF4-FFF2-40B4-BE49-F238E27FC236}">
                <a16:creationId xmlns:a16="http://schemas.microsoft.com/office/drawing/2014/main" id="{C2E17FD7-0AEE-E9CA-F443-1097D54EB1FA}"/>
              </a:ext>
            </a:extLst>
          </p:cNvPr>
          <p:cNvSpPr>
            <a:spLocks noGrp="1"/>
          </p:cNvSpPr>
          <p:nvPr>
            <p:ph idx="1"/>
          </p:nvPr>
        </p:nvSpPr>
        <p:spPr>
          <a:xfrm>
            <a:off x="914400" y="2557540"/>
            <a:ext cx="6583680" cy="3806792"/>
          </a:xfrm>
        </p:spPr>
        <p:txBody>
          <a:bodyPr>
            <a:noAutofit/>
          </a:bodyPr>
          <a:lstStyle/>
          <a:p>
            <a:r>
              <a:rPr lang="en-US" i="1" dirty="0"/>
              <a:t>The information contained in this document is solely for the use of the Client identified on the cover sheet for the purpose for which it has been prepared and Tatham Engineering Limited and </a:t>
            </a:r>
            <a:r>
              <a:rPr lang="en-US" i="1" dirty="0" err="1"/>
              <a:t>Earthfx</a:t>
            </a:r>
            <a:r>
              <a:rPr lang="en-US" i="1" dirty="0"/>
              <a:t> Incorporated undertakes no duty to or accepts any responsibility to any third party who may rely upon this document. </a:t>
            </a:r>
          </a:p>
          <a:p>
            <a:endParaRPr lang="en-US" dirty="0"/>
          </a:p>
        </p:txBody>
      </p:sp>
      <p:sp>
        <p:nvSpPr>
          <p:cNvPr id="4" name="Slide Number Placeholder 3">
            <a:extLst>
              <a:ext uri="{FF2B5EF4-FFF2-40B4-BE49-F238E27FC236}">
                <a16:creationId xmlns:a16="http://schemas.microsoft.com/office/drawing/2014/main" id="{4E1C4780-5FB2-A7A7-CC47-B4ED9DE8B694}"/>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7</a:t>
            </a:fld>
            <a:endParaRPr lang="en-US" dirty="0"/>
          </a:p>
        </p:txBody>
      </p:sp>
    </p:spTree>
    <p:extLst>
      <p:ext uri="{BB962C8B-B14F-4D97-AF65-F5344CB8AC3E}">
        <p14:creationId xmlns:p14="http://schemas.microsoft.com/office/powerpoint/2010/main" val="590742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D5607A-A425-D10B-1AB4-7F8ECE85FF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0272CF-468A-8484-39C0-9E4DC0AB4AB0}"/>
              </a:ext>
            </a:extLst>
          </p:cNvPr>
          <p:cNvSpPr>
            <a:spLocks noGrp="1"/>
          </p:cNvSpPr>
          <p:nvPr>
            <p:ph type="title"/>
          </p:nvPr>
        </p:nvSpPr>
        <p:spPr>
          <a:xfrm>
            <a:off x="914400" y="416634"/>
            <a:ext cx="6583680" cy="1531357"/>
          </a:xfrm>
        </p:spPr>
        <p:txBody>
          <a:bodyPr/>
          <a:lstStyle/>
          <a:p>
            <a:br>
              <a:rPr lang="en-US" sz="4000" dirty="0"/>
            </a:br>
            <a:br>
              <a:rPr lang="en-US" sz="4000" dirty="0"/>
            </a:br>
            <a:r>
              <a:rPr lang="en-US" sz="4000" dirty="0"/>
              <a:t>did you know</a:t>
            </a:r>
            <a:br>
              <a:rPr lang="en-US" dirty="0"/>
            </a:br>
            <a:endParaRPr lang="en-US" dirty="0"/>
          </a:p>
        </p:txBody>
      </p:sp>
      <p:sp>
        <p:nvSpPr>
          <p:cNvPr id="3" name="Content Placeholder 2">
            <a:extLst>
              <a:ext uri="{FF2B5EF4-FFF2-40B4-BE49-F238E27FC236}">
                <a16:creationId xmlns:a16="http://schemas.microsoft.com/office/drawing/2014/main" id="{F9DEF161-10E0-7289-823B-B531A1B93349}"/>
              </a:ext>
            </a:extLst>
          </p:cNvPr>
          <p:cNvSpPr>
            <a:spLocks noGrp="1"/>
          </p:cNvSpPr>
          <p:nvPr>
            <p:ph idx="1"/>
          </p:nvPr>
        </p:nvSpPr>
        <p:spPr>
          <a:xfrm>
            <a:off x="914400" y="1695651"/>
            <a:ext cx="6583680" cy="3806792"/>
          </a:xfrm>
        </p:spPr>
        <p:txBody>
          <a:bodyPr>
            <a:noAutofit/>
          </a:bodyPr>
          <a:lstStyle/>
          <a:p>
            <a:pPr marL="342900" indent="-342900">
              <a:buFont typeface="Arial" panose="020B0604020202020204" pitchFamily="34" charset="0"/>
              <a:buChar char="•"/>
            </a:pPr>
            <a:r>
              <a:rPr lang="en-US" dirty="0"/>
              <a:t>People in Melancthon have never opposed a pit</a:t>
            </a:r>
          </a:p>
          <a:p>
            <a:pPr marL="342900" indent="-342900">
              <a:buFont typeface="Arial" panose="020B0604020202020204" pitchFamily="34" charset="0"/>
              <a:buChar char="•"/>
            </a:pPr>
            <a:r>
              <a:rPr lang="en-US" dirty="0"/>
              <a:t>Blasting a huge crater in the aquifer is different</a:t>
            </a:r>
          </a:p>
          <a:p>
            <a:pPr marL="342900" indent="-342900">
              <a:buFont typeface="Arial" panose="020B0604020202020204" pitchFamily="34" charset="0"/>
              <a:buChar char="•"/>
            </a:pPr>
            <a:r>
              <a:rPr lang="en-US" sz="2000" i="1"/>
              <a:t>“25 </a:t>
            </a:r>
            <a:r>
              <a:rPr lang="en-US" sz="2000" i="1" dirty="0"/>
              <a:t>twenty-story office buildings of average floor plate size on a 200-acre site after allowing approximately 30% for roads and other non-building uses”</a:t>
            </a:r>
          </a:p>
          <a:p>
            <a:pPr marL="342900" indent="-342900">
              <a:buFont typeface="Arial" panose="020B0604020202020204" pitchFamily="34" charset="0"/>
              <a:buChar char="•"/>
            </a:pPr>
            <a:r>
              <a:rPr lang="en-US" dirty="0"/>
              <a:t>Where will our water go? And our clean air, our safe back yards, the vibrant eco-system, our secure commutes…..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endParaRPr lang="en-US" dirty="0"/>
          </a:p>
        </p:txBody>
      </p:sp>
      <p:sp>
        <p:nvSpPr>
          <p:cNvPr id="4" name="Slide Number Placeholder 3">
            <a:extLst>
              <a:ext uri="{FF2B5EF4-FFF2-40B4-BE49-F238E27FC236}">
                <a16:creationId xmlns:a16="http://schemas.microsoft.com/office/drawing/2014/main" id="{ABFF35B5-00F1-8A27-12AA-9E421FE8007A}"/>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8</a:t>
            </a:fld>
            <a:endParaRPr lang="en-US" dirty="0"/>
          </a:p>
        </p:txBody>
      </p:sp>
    </p:spTree>
    <p:extLst>
      <p:ext uri="{BB962C8B-B14F-4D97-AF65-F5344CB8AC3E}">
        <p14:creationId xmlns:p14="http://schemas.microsoft.com/office/powerpoint/2010/main" val="1959364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D22C5-0C9E-B582-A8FE-B45E70A01E7F}"/>
              </a:ext>
            </a:extLst>
          </p:cNvPr>
          <p:cNvSpPr>
            <a:spLocks noGrp="1"/>
          </p:cNvSpPr>
          <p:nvPr>
            <p:ph type="ctrTitle"/>
          </p:nvPr>
        </p:nvSpPr>
        <p:spPr>
          <a:xfrm>
            <a:off x="914401" y="849782"/>
            <a:ext cx="5715000" cy="2727709"/>
          </a:xfrm>
        </p:spPr>
        <p:txBody>
          <a:bodyPr/>
          <a:lstStyle/>
          <a:p>
            <a:r>
              <a:rPr lang="en-US" dirty="0"/>
              <a:t>Thank </a:t>
            </a:r>
            <a:br>
              <a:rPr lang="en-US" dirty="0"/>
            </a:br>
            <a:r>
              <a:rPr lang="en-US" dirty="0"/>
              <a:t>you</a:t>
            </a:r>
          </a:p>
        </p:txBody>
      </p:sp>
      <p:sp>
        <p:nvSpPr>
          <p:cNvPr id="3" name="Subtitle 2">
            <a:extLst>
              <a:ext uri="{FF2B5EF4-FFF2-40B4-BE49-F238E27FC236}">
                <a16:creationId xmlns:a16="http://schemas.microsoft.com/office/drawing/2014/main" id="{D8B5CEF2-E667-BBB5-2EA6-C06F93B6DE12}"/>
              </a:ext>
            </a:extLst>
          </p:cNvPr>
          <p:cNvSpPr>
            <a:spLocks noGrp="1"/>
          </p:cNvSpPr>
          <p:nvPr>
            <p:ph type="subTitle" idx="1"/>
          </p:nvPr>
        </p:nvSpPr>
        <p:spPr>
          <a:xfrm>
            <a:off x="914401" y="3813606"/>
            <a:ext cx="5715000" cy="2234642"/>
          </a:xfrm>
        </p:spPr>
        <p:txBody>
          <a:bodyPr/>
          <a:lstStyle/>
          <a:p>
            <a:r>
              <a:rPr lang="en-US" dirty="0"/>
              <a:t>Melancthon Against Quarries</a:t>
            </a:r>
          </a:p>
          <a:p>
            <a:r>
              <a:rPr lang="en-US" dirty="0"/>
              <a:t>www.juststopit.ca</a:t>
            </a:r>
          </a:p>
        </p:txBody>
      </p:sp>
    </p:spTree>
    <p:extLst>
      <p:ext uri="{BB962C8B-B14F-4D97-AF65-F5344CB8AC3E}">
        <p14:creationId xmlns:p14="http://schemas.microsoft.com/office/powerpoint/2010/main" val="1973173046"/>
      </p:ext>
    </p:extLst>
  </p:cSld>
  <p:clrMapOvr>
    <a:masterClrMapping/>
  </p:clrMapOvr>
</p:sld>
</file>

<file path=ppt/theme/theme1.xml><?xml version="1.0" encoding="utf-8"?>
<a:theme xmlns:a="http://schemas.openxmlformats.org/drawingml/2006/main" name="Custom">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 color block_Win32_SL_v14" id="{59749740-91A0-46B8-82A8-B436C7A8A142}" vid="{B3F8D047-377B-4FC8-B21C-47530C6DE3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04948363-B267-4BAC-8655-100FBEC280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6DBB56F-4362-4386-A1A1-3DF898896616}">
  <ds:schemaRefs>
    <ds:schemaRef ds:uri="http://schemas.microsoft.com/sharepoint/v3/contenttype/forms"/>
  </ds:schemaRefs>
</ds:datastoreItem>
</file>

<file path=customXml/itemProps3.xml><?xml version="1.0" encoding="utf-8"?>
<ds:datastoreItem xmlns:ds="http://schemas.openxmlformats.org/officeDocument/2006/customXml" ds:itemID="{BA719FA4-954C-4FA8-82CB-206659C3B82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{42FAB9BA-3D90-4BFD-B7E0-D8B5351B9020}TF8a9b5915-b8c7-461e-8cdd-693d48b5e32371f7b7e2_win32-4bf0b9a2ea37</Template>
  <TotalTime>215</TotalTime>
  <Words>607</Words>
  <Application>Microsoft Office PowerPoint</Application>
  <PresentationFormat>Widescreen</PresentationFormat>
  <Paragraphs>51</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Arial Black</vt:lpstr>
      <vt:lpstr>Calibri</vt:lpstr>
      <vt:lpstr>Sabon Next LT</vt:lpstr>
      <vt:lpstr>Custom</vt:lpstr>
      <vt:lpstr>???  Did you know….</vt:lpstr>
      <vt:lpstr>Premier ford </vt:lpstr>
      <vt:lpstr>Sylvia JOnes </vt:lpstr>
      <vt:lpstr>Ms Jones and OssGA </vt:lpstr>
      <vt:lpstr>Kevin Powers </vt:lpstr>
      <vt:lpstr>Mr. DeGasperis </vt:lpstr>
      <vt:lpstr>The experts </vt:lpstr>
      <vt:lpstr>  did you know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Larry Taman</dc:creator>
  <cp:lastModifiedBy>Larry Taman</cp:lastModifiedBy>
  <cp:revision>9</cp:revision>
  <dcterms:created xsi:type="dcterms:W3CDTF">2025-06-26T13:23:30Z</dcterms:created>
  <dcterms:modified xsi:type="dcterms:W3CDTF">2025-10-04T16:19:34Z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