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17"/>
  </p:notesMasterIdLst>
  <p:handoutMasterIdLst>
    <p:handoutMasterId r:id="rId18"/>
  </p:handoutMasterIdLst>
  <p:sldIdLst>
    <p:sldId id="312" r:id="rId5"/>
    <p:sldId id="323" r:id="rId6"/>
    <p:sldId id="331" r:id="rId7"/>
    <p:sldId id="329" r:id="rId8"/>
    <p:sldId id="325" r:id="rId9"/>
    <p:sldId id="326" r:id="rId10"/>
    <p:sldId id="327" r:id="rId11"/>
    <p:sldId id="328" r:id="rId12"/>
    <p:sldId id="330" r:id="rId13"/>
    <p:sldId id="332" r:id="rId14"/>
    <p:sldId id="333" r:id="rId15"/>
    <p:sldId id="297" r:id="rId16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5388" autoAdjust="0"/>
  </p:normalViewPr>
  <p:slideViewPr>
    <p:cSldViewPr snapToGrid="0" snapToObjects="1">
      <p:cViewPr varScale="1">
        <p:scale>
          <a:sx n="81" d="100"/>
          <a:sy n="81" d="100"/>
        </p:scale>
        <p:origin x="523" y="62"/>
      </p:cViewPr>
      <p:guideLst>
        <p:guide orient="horz" pos="2616"/>
        <p:guide orient="horz" pos="3264"/>
        <p:guide pos="6912"/>
        <p:guide orient="horz"/>
        <p:guide orient="horz" pos="4008"/>
        <p:guide orient="horz" pos="2352"/>
        <p:guide pos="6696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25" d="100"/>
          <a:sy n="25" d="100"/>
        </p:scale>
        <p:origin x="348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70FB6-164E-0840-A35B-09E9F3D45F76}" type="datetimeyyyy">
              <a:rPr lang="en-US" smtClean="0"/>
              <a:t>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5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307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00188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694429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9790" y="810227"/>
            <a:ext cx="6392421" cy="3831221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D014917C-8694-B4A4-A211-0F31F00E2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1550562" cy="2545382"/>
          </a:xfrm>
          <a:custGeom>
            <a:avLst/>
            <a:gdLst>
              <a:gd name="connsiteX0" fmla="*/ 683117 w 1550562"/>
              <a:gd name="connsiteY0" fmla="*/ 0 h 2545382"/>
              <a:gd name="connsiteX1" fmla="*/ 1550562 w 1550562"/>
              <a:gd name="connsiteY1" fmla="*/ 0 h 2545382"/>
              <a:gd name="connsiteX2" fmla="*/ 1550562 w 1550562"/>
              <a:gd name="connsiteY2" fmla="*/ 7240 h 2545382"/>
              <a:gd name="connsiteX3" fmla="*/ 221868 w 1550562"/>
              <a:gd name="connsiteY3" fmla="*/ 2418735 h 2545382"/>
              <a:gd name="connsiteX4" fmla="*/ 0 w 1550562"/>
              <a:gd name="connsiteY4" fmla="*/ 2545382 h 2545382"/>
              <a:gd name="connsiteX5" fmla="*/ 0 w 1550562"/>
              <a:gd name="connsiteY5" fmla="*/ 1500516 h 2545382"/>
              <a:gd name="connsiteX6" fmla="*/ 102557 w 1550562"/>
              <a:gd name="connsiteY6" fmla="*/ 1405503 h 2545382"/>
              <a:gd name="connsiteX7" fmla="*/ 673022 w 1550562"/>
              <a:gd name="connsiteY7" fmla="*/ 200390 h 254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50562" h="2545382">
                <a:moveTo>
                  <a:pt x="683117" y="0"/>
                </a:moveTo>
                <a:lnTo>
                  <a:pt x="1550562" y="0"/>
                </a:lnTo>
                <a:lnTo>
                  <a:pt x="1550562" y="7240"/>
                </a:lnTo>
                <a:cubicBezTo>
                  <a:pt x="1550562" y="1022523"/>
                  <a:pt x="1020469" y="1913556"/>
                  <a:pt x="221868" y="2418735"/>
                </a:cubicBezTo>
                <a:lnTo>
                  <a:pt x="0" y="2545382"/>
                </a:lnTo>
                <a:lnTo>
                  <a:pt x="0" y="1500516"/>
                </a:lnTo>
                <a:lnTo>
                  <a:pt x="102557" y="1405503"/>
                </a:lnTo>
                <a:cubicBezTo>
                  <a:pt x="416582" y="1089274"/>
                  <a:pt x="625660" y="668089"/>
                  <a:pt x="673022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7DB6972-BB75-254A-BA88-C0C3E6E93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682740" cy="1500050"/>
          </a:xfrm>
          <a:custGeom>
            <a:avLst/>
            <a:gdLst>
              <a:gd name="connsiteX0" fmla="*/ 0 w 682740"/>
              <a:gd name="connsiteY0" fmla="*/ 0 h 1500050"/>
              <a:gd name="connsiteX1" fmla="*/ 682740 w 682740"/>
              <a:gd name="connsiteY1" fmla="*/ 0 h 1500050"/>
              <a:gd name="connsiteX2" fmla="*/ 672647 w 682740"/>
              <a:gd name="connsiteY2" fmla="*/ 200357 h 1500050"/>
              <a:gd name="connsiteX3" fmla="*/ 102290 w 682740"/>
              <a:gd name="connsiteY3" fmla="*/ 1405281 h 1500050"/>
              <a:gd name="connsiteX4" fmla="*/ 0 w 682740"/>
              <a:gd name="connsiteY4" fmla="*/ 1500050 h 1500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740" h="1500050">
                <a:moveTo>
                  <a:pt x="0" y="0"/>
                </a:moveTo>
                <a:lnTo>
                  <a:pt x="682740" y="0"/>
                </a:lnTo>
                <a:lnTo>
                  <a:pt x="672647" y="200357"/>
                </a:lnTo>
                <a:cubicBezTo>
                  <a:pt x="625294" y="667983"/>
                  <a:pt x="416256" y="1089101"/>
                  <a:pt x="102290" y="1405281"/>
                </a:cubicBezTo>
                <a:lnTo>
                  <a:pt x="0" y="1500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445" y="314191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C975BF2-D657-C309-269D-B8D0062631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0563" y="1089213"/>
            <a:ext cx="9879437" cy="980844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Text Placeholder 54">
            <a:extLst>
              <a:ext uri="{FF2B5EF4-FFF2-40B4-BE49-F238E27FC236}">
                <a16:creationId xmlns:a16="http://schemas.microsoft.com/office/drawing/2014/main" id="{A0AEB4DF-13C8-8171-2BDB-FD1AD542E7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50564" y="2331958"/>
            <a:ext cx="2975217" cy="3704266"/>
          </a:xfrm>
        </p:spPr>
        <p:txBody>
          <a:bodyPr lIns="91440" tIns="0" rIns="9144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2134EBA-AF32-9F8A-370F-0D3E842F03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7154" y="2331791"/>
            <a:ext cx="6345893" cy="3721817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AE99A73D-155B-A133-9671-506F54A055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958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phic 28">
            <a:extLst>
              <a:ext uri="{FF2B5EF4-FFF2-40B4-BE49-F238E27FC236}">
                <a16:creationId xmlns:a16="http://schemas.microsoft.com/office/drawing/2014/main" id="{D5595DD5-43B0-252F-8BC6-6B74340C5B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>
            <a:off x="1" y="-1"/>
            <a:ext cx="443344" cy="6856025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50564" y="1057274"/>
            <a:ext cx="9875463" cy="999746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9" name="Freeform 48">
            <a:extLst>
              <a:ext uri="{FF2B5EF4-FFF2-40B4-BE49-F238E27FC236}">
                <a16:creationId xmlns:a16="http://schemas.microsoft.com/office/drawing/2014/main" id="{BC3A3767-6C5E-8188-0A49-955BBACE3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3" y="4420134"/>
            <a:ext cx="1293237" cy="2437866"/>
          </a:xfrm>
          <a:custGeom>
            <a:avLst/>
            <a:gdLst>
              <a:gd name="connsiteX0" fmla="*/ 1293237 w 1293237"/>
              <a:gd name="connsiteY0" fmla="*/ 2437866 h 2437866"/>
              <a:gd name="connsiteX1" fmla="*/ 1292465 w 1293237"/>
              <a:gd name="connsiteY1" fmla="*/ 2437373 h 2437866"/>
              <a:gd name="connsiteX2" fmla="*/ 0 w 1293237"/>
              <a:gd name="connsiteY2" fmla="*/ 0 h 2437866"/>
              <a:gd name="connsiteX3" fmla="*/ 1293237 w 1293237"/>
              <a:gd name="connsiteY3" fmla="*/ 0 h 2437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3237" h="2437866">
                <a:moveTo>
                  <a:pt x="1293237" y="2437866"/>
                </a:moveTo>
                <a:lnTo>
                  <a:pt x="1292465" y="2437373"/>
                </a:lnTo>
                <a:cubicBezTo>
                  <a:pt x="511725" y="1903845"/>
                  <a:pt x="0" y="1011184"/>
                  <a:pt x="0" y="0"/>
                </a:cubicBezTo>
                <a:lnTo>
                  <a:pt x="1293237" y="0"/>
                </a:lnTo>
                <a:close/>
              </a:path>
            </a:pathLst>
          </a:custGeom>
          <a:solidFill>
            <a:schemeClr val="accent1"/>
          </a:solidFill>
          <a:ln w="476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4BD7F71-D12B-4F27-1505-FF681CF55F7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50564" y="2303028"/>
            <a:ext cx="5829147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FB87C65D-4EF3-18C8-18A8-477F87A37E51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940842" y="2303028"/>
            <a:ext cx="3485184" cy="3961593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Slide Number Placeholder 2">
            <a:extLst>
              <a:ext uri="{FF2B5EF4-FFF2-40B4-BE49-F238E27FC236}">
                <a16:creationId xmlns:a16="http://schemas.microsoft.com/office/drawing/2014/main" id="{AEFFA34C-885D-E995-D8F9-B4ACFBF311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C6639AD7-128F-B39D-B45F-0F22A2C6D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93"/>
          <a:stretch/>
        </p:blipFill>
        <p:spPr>
          <a:xfrm rot="5400000">
            <a:off x="6072641" y="-5676015"/>
            <a:ext cx="443344" cy="11795374"/>
          </a:xfrm>
          <a:custGeom>
            <a:avLst/>
            <a:gdLst>
              <a:gd name="connsiteX0" fmla="*/ 0 w 1734410"/>
              <a:gd name="connsiteY0" fmla="*/ 0 h 4795637"/>
              <a:gd name="connsiteX1" fmla="*/ 1734410 w 1734410"/>
              <a:gd name="connsiteY1" fmla="*/ 0 h 4795637"/>
              <a:gd name="connsiteX2" fmla="*/ 1734410 w 1734410"/>
              <a:gd name="connsiteY2" fmla="*/ 4795637 h 4795637"/>
              <a:gd name="connsiteX3" fmla="*/ 0 w 1734410"/>
              <a:gd name="connsiteY3" fmla="*/ 4795637 h 4795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4410" h="4795637">
                <a:moveTo>
                  <a:pt x="0" y="0"/>
                </a:moveTo>
                <a:lnTo>
                  <a:pt x="1734410" y="0"/>
                </a:lnTo>
                <a:lnTo>
                  <a:pt x="1734410" y="4795637"/>
                </a:lnTo>
                <a:lnTo>
                  <a:pt x="0" y="4795637"/>
                </a:lnTo>
                <a:close/>
              </a:path>
            </a:pathLst>
          </a:cu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48479A23-C29C-C711-510C-05B69B882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1443" r="10857"/>
          <a:stretch/>
        </p:blipFill>
        <p:spPr>
          <a:xfrm rot="16200000">
            <a:off x="-6447" y="6444"/>
            <a:ext cx="1961253" cy="1948364"/>
          </a:xfrm>
          <a:custGeom>
            <a:avLst/>
            <a:gdLst>
              <a:gd name="connsiteX0" fmla="*/ 1961253 w 1961253"/>
              <a:gd name="connsiteY0" fmla="*/ 0 h 1948364"/>
              <a:gd name="connsiteX1" fmla="*/ 1961253 w 1961253"/>
              <a:gd name="connsiteY1" fmla="*/ 1948364 h 1948364"/>
              <a:gd name="connsiteX2" fmla="*/ 0 w 1961253"/>
              <a:gd name="connsiteY2" fmla="*/ 1948364 h 1948364"/>
              <a:gd name="connsiteX3" fmla="*/ 0 w 1961253"/>
              <a:gd name="connsiteY3" fmla="*/ 0 h 1948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1253" h="1948364">
                <a:moveTo>
                  <a:pt x="1961253" y="0"/>
                </a:moveTo>
                <a:lnTo>
                  <a:pt x="1961253" y="1948364"/>
                </a:lnTo>
                <a:lnTo>
                  <a:pt x="0" y="194836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7" name="Image 2">
            <a:extLst>
              <a:ext uri="{FF2B5EF4-FFF2-40B4-BE49-F238E27FC236}">
                <a16:creationId xmlns:a16="http://schemas.microsoft.com/office/drawing/2014/main" id="{F3DC42FA-4B8F-2EFC-CAB4-1CCAB93BE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6626" y="4929577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650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0"/>
            <a:ext cx="12216063" cy="346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10511627" cy="1012785"/>
          </a:xfrm>
        </p:spPr>
        <p:txBody>
          <a:bodyPr tIns="0" bIns="0"/>
          <a:lstStyle>
            <a:lvl1pPr algn="ctr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4D6DED8E-165F-59D7-F01C-4EF0446E5FC0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914400" y="2316067"/>
            <a:ext cx="10511627" cy="3948557"/>
          </a:xfrm>
        </p:spPr>
        <p:txBody>
          <a:bodyPr lIns="91440" tIns="91440" rIns="91440" bIns="9144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2933FDAB-13EE-5F9F-5DFC-A5A60BC636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50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27501" y="0"/>
            <a:ext cx="4671276" cy="6857999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66586" y="0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1" y="849782"/>
            <a:ext cx="5715000" cy="2727709"/>
          </a:xfrm>
        </p:spPr>
        <p:txBody>
          <a:bodyPr tIns="0" bIns="0" anchor="b" anchorCtr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6F10CB4-CF79-A942-DA9C-04CBB7C89D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14401" y="3813606"/>
            <a:ext cx="5715000" cy="2234642"/>
          </a:xfrm>
        </p:spPr>
        <p:txBody>
          <a:bodyPr lIns="91440" tIns="0" rIns="91440" bIns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 anchorCtr="0"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58952" y="758952"/>
            <a:ext cx="3932237" cy="1524662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58952" y="2286000"/>
            <a:ext cx="3932237" cy="3567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55372"/>
            <a:ext cx="3931920" cy="1527048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393192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057274"/>
            <a:ext cx="6583680" cy="153135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14400" y="2834640"/>
            <a:ext cx="6583680" cy="3207344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1114D1E-7749-DD58-8782-318E4F679D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537D12D-0FCA-3396-988D-452D3D526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710CE8-8A83-C0D3-623E-AFCC6C6A29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332509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A66C80-37C3-6D28-7564-733A30B2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353550" y="0"/>
            <a:ext cx="2838450" cy="2857958"/>
            <a:chOff x="0" y="0"/>
            <a:chExt cx="2838450" cy="2857958"/>
          </a:xfrm>
        </p:grpSpPr>
        <p:sp>
          <p:nvSpPr>
            <p:cNvPr id="12" name="Freeform: Shape 28">
              <a:extLst>
                <a:ext uri="{FF2B5EF4-FFF2-40B4-BE49-F238E27FC236}">
                  <a16:creationId xmlns:a16="http://schemas.microsoft.com/office/drawing/2014/main" id="{D9DB7C23-E0CF-A75F-BFFD-4E7679AF4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15" name="Freeform: Shape 15">
              <a:extLst>
                <a:ext uri="{FF2B5EF4-FFF2-40B4-BE49-F238E27FC236}">
                  <a16:creationId xmlns:a16="http://schemas.microsoft.com/office/drawing/2014/main" id="{4D62A0CC-A0CE-403A-A167-27225B2C6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1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Image 2">
              <a:extLst>
                <a:ext uri="{FF2B5EF4-FFF2-40B4-BE49-F238E27FC236}">
                  <a16:creationId xmlns:a16="http://schemas.microsoft.com/office/drawing/2014/main" id="{F8AD83DA-A293-6D56-F606-7C98C403A3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458332" y="590133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702441" y="1061623"/>
            <a:ext cx="5723586" cy="4739104"/>
          </a:xfrm>
        </p:spPr>
        <p:txBody>
          <a:bodyPr tIns="0" bIns="0" anchor="ctr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979AC40-7C15-9431-5B1A-415655A7FC0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43345" y="0"/>
            <a:ext cx="4344695" cy="63595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3318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6F8B46B-EF6E-BC12-09E2-0F3B77919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7B4F11-E150-473B-98F5-6E6AC9646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A8E2FA61-C047-21BB-AA50-F84AD768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760023" y="3764463"/>
            <a:ext cx="2812357" cy="3394143"/>
          </a:xfrm>
          <a:custGeom>
            <a:avLst/>
            <a:gdLst>
              <a:gd name="connsiteX0" fmla="*/ 0 w 2812357"/>
              <a:gd name="connsiteY0" fmla="*/ 0 h 3394143"/>
              <a:gd name="connsiteX1" fmla="*/ 2812357 w 2812357"/>
              <a:gd name="connsiteY1" fmla="*/ 3394143 h 3394143"/>
              <a:gd name="connsiteX2" fmla="*/ 0 w 2812357"/>
              <a:gd name="connsiteY2" fmla="*/ 3394143 h 339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12357" h="3394143">
                <a:moveTo>
                  <a:pt x="0" y="0"/>
                </a:moveTo>
                <a:lnTo>
                  <a:pt x="2812357" y="3394143"/>
                </a:lnTo>
                <a:lnTo>
                  <a:pt x="0" y="3394143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1A2791BA-760E-9FA5-8743-D0B699FC9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63854"/>
            <a:ext cx="435241" cy="3394146"/>
          </a:xfrm>
          <a:custGeom>
            <a:avLst/>
            <a:gdLst>
              <a:gd name="connsiteX0" fmla="*/ 435241 w 435241"/>
              <a:gd name="connsiteY0" fmla="*/ 0 h 3394146"/>
              <a:gd name="connsiteX1" fmla="*/ 435241 w 435241"/>
              <a:gd name="connsiteY1" fmla="*/ 3394146 h 3394146"/>
              <a:gd name="connsiteX2" fmla="*/ 0 w 435241"/>
              <a:gd name="connsiteY2" fmla="*/ 3394146 h 3394146"/>
              <a:gd name="connsiteX3" fmla="*/ 0 w 435241"/>
              <a:gd name="connsiteY3" fmla="*/ 523525 h 3394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5241" h="3394146">
                <a:moveTo>
                  <a:pt x="435241" y="0"/>
                </a:moveTo>
                <a:lnTo>
                  <a:pt x="435241" y="3394146"/>
                </a:lnTo>
                <a:lnTo>
                  <a:pt x="0" y="3394146"/>
                </a:lnTo>
                <a:lnTo>
                  <a:pt x="0" y="52352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6A03F2-8C7B-D33B-0E8F-24D4800D5C0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1057275"/>
            <a:ext cx="5259554" cy="2495028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51465C6-2CDE-B5BF-F22E-CBDD44E86CFC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914400" y="3808750"/>
            <a:ext cx="5259554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2" name="Picture Placeholder 7">
            <a:extLst>
              <a:ext uri="{FF2B5EF4-FFF2-40B4-BE49-F238E27FC236}">
                <a16:creationId xmlns:a16="http://schemas.microsoft.com/office/drawing/2014/main" id="{55126063-BDEE-A1AB-FDAE-DD9B98CACDA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14194" y="410780"/>
            <a:ext cx="4344695" cy="6447220"/>
          </a:xfr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rot="16200000" flipH="1">
            <a:off x="-9389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  <a:alpha val="50000"/>
            </a:schemeClr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60565" y="1057274"/>
            <a:ext cx="7965461" cy="994164"/>
          </a:xfrm>
        </p:spPr>
        <p:txBody>
          <a:bodyPr lIns="91440" tIns="0" rIns="91440" bIns="0" anchor="b" anchorCtr="0">
            <a:noAutofit/>
          </a:bodyPr>
          <a:lstStyle>
            <a:lvl1pPr algn="l">
              <a:lnSpc>
                <a:spcPct val="100000"/>
              </a:lnSpc>
              <a:defRPr sz="36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20F5EA7-881C-8FB7-EAC9-89C8F2E5865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460565" y="2303029"/>
            <a:ext cx="7965460" cy="3497698"/>
          </a:xfrm>
        </p:spPr>
        <p:txBody>
          <a:bodyPr lIns="91440" tIns="0" rIns="91440" bIns="0">
            <a:normAutofit/>
          </a:bodyPr>
          <a:lstStyle>
            <a:lvl1pPr>
              <a:spcBef>
                <a:spcPts val="1000"/>
              </a:spcBef>
              <a:defRPr sz="1800"/>
            </a:lvl1pPr>
            <a:lvl2pPr>
              <a:spcBef>
                <a:spcPts val="1000"/>
              </a:spcBef>
              <a:defRPr sz="1800"/>
            </a:lvl2pPr>
            <a:lvl3pPr>
              <a:spcBef>
                <a:spcPts val="1000"/>
              </a:spcBef>
              <a:defRPr sz="1800"/>
            </a:lvl3pPr>
            <a:lvl4pPr>
              <a:spcBef>
                <a:spcPts val="1000"/>
              </a:spcBef>
              <a:defRPr sz="1800"/>
            </a:lvl4pPr>
            <a:lvl5pPr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Slide Number Placeholder 2">
            <a:extLst>
              <a:ext uri="{FF2B5EF4-FFF2-40B4-BE49-F238E27FC236}">
                <a16:creationId xmlns:a16="http://schemas.microsoft.com/office/drawing/2014/main" id="{ED7A50D8-0839-EC58-FFBE-315A209957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4809" y="1057274"/>
            <a:ext cx="7043617" cy="2520217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B00F713C-1CC6-5879-0410-95F179D56A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E40D3F2-4A7A-F909-AC98-0B402B26776E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64808" y="3808750"/>
            <a:ext cx="7043618" cy="2233233"/>
          </a:xfrm>
        </p:spPr>
        <p:txBody>
          <a:bodyPr lIns="91440" tIns="0" rIns="9144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6296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3C7B0BB3-A5CA-7C72-DC39-AD00EC909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427336"/>
            <a:ext cx="3202546" cy="3430665"/>
          </a:xfrm>
          <a:custGeom>
            <a:avLst/>
            <a:gdLst>
              <a:gd name="connsiteX0" fmla="*/ 0 w 3202546"/>
              <a:gd name="connsiteY0" fmla="*/ 0 h 3430665"/>
              <a:gd name="connsiteX1" fmla="*/ 3202546 w 3202546"/>
              <a:gd name="connsiteY1" fmla="*/ 0 h 3430665"/>
              <a:gd name="connsiteX2" fmla="*/ 3202546 w 3202546"/>
              <a:gd name="connsiteY2" fmla="*/ 3430665 h 3430665"/>
              <a:gd name="connsiteX3" fmla="*/ 0 w 3202546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0665">
                <a:moveTo>
                  <a:pt x="0" y="0"/>
                </a:moveTo>
                <a:lnTo>
                  <a:pt x="3202546" y="0"/>
                </a:lnTo>
                <a:lnTo>
                  <a:pt x="3202546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7871527-68A5-0A5C-F5A6-A80523BAC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3654149"/>
            <a:ext cx="3202546" cy="3203852"/>
          </a:xfrm>
          <a:custGeom>
            <a:avLst/>
            <a:gdLst>
              <a:gd name="connsiteX0" fmla="*/ 3202546 w 3202546"/>
              <a:gd name="connsiteY0" fmla="*/ 0 h 3203852"/>
              <a:gd name="connsiteX1" fmla="*/ 3202546 w 3202546"/>
              <a:gd name="connsiteY1" fmla="*/ 3203852 h 3203852"/>
              <a:gd name="connsiteX2" fmla="*/ 0 w 3202546"/>
              <a:gd name="connsiteY2" fmla="*/ 3203852 h 3203852"/>
              <a:gd name="connsiteX3" fmla="*/ 0 w 3202546"/>
              <a:gd name="connsiteY3" fmla="*/ 3190718 h 3203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203852">
                <a:moveTo>
                  <a:pt x="3202546" y="0"/>
                </a:moveTo>
                <a:lnTo>
                  <a:pt x="3202546" y="3203852"/>
                </a:lnTo>
                <a:lnTo>
                  <a:pt x="0" y="3203852"/>
                </a:lnTo>
                <a:lnTo>
                  <a:pt x="0" y="319071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EB118B3-9B06-AD11-738A-7A0651F98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5" y="1"/>
            <a:ext cx="3202545" cy="3437345"/>
          </a:xfrm>
          <a:custGeom>
            <a:avLst/>
            <a:gdLst>
              <a:gd name="connsiteX0" fmla="*/ 0 w 3202545"/>
              <a:gd name="connsiteY0" fmla="*/ 0 h 3437345"/>
              <a:gd name="connsiteX1" fmla="*/ 3202545 w 3202545"/>
              <a:gd name="connsiteY1" fmla="*/ 0 h 3437345"/>
              <a:gd name="connsiteX2" fmla="*/ 3202545 w 3202545"/>
              <a:gd name="connsiteY2" fmla="*/ 3437345 h 3437345"/>
              <a:gd name="connsiteX3" fmla="*/ 0 w 320254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5" h="3437345">
                <a:moveTo>
                  <a:pt x="0" y="0"/>
                </a:moveTo>
                <a:lnTo>
                  <a:pt x="3202545" y="0"/>
                </a:lnTo>
                <a:lnTo>
                  <a:pt x="320254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0EA94262-504E-06F2-F383-E832C37B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9454" y="6681"/>
            <a:ext cx="3202546" cy="3436477"/>
          </a:xfrm>
          <a:custGeom>
            <a:avLst/>
            <a:gdLst>
              <a:gd name="connsiteX0" fmla="*/ 0 w 3202546"/>
              <a:gd name="connsiteY0" fmla="*/ 0 h 3436477"/>
              <a:gd name="connsiteX1" fmla="*/ 3202546 w 3202546"/>
              <a:gd name="connsiteY1" fmla="*/ 3214418 h 3436477"/>
              <a:gd name="connsiteX2" fmla="*/ 3202546 w 3202546"/>
              <a:gd name="connsiteY2" fmla="*/ 3436477 h 3436477"/>
              <a:gd name="connsiteX3" fmla="*/ 0 w 3202546"/>
              <a:gd name="connsiteY3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36477">
                <a:moveTo>
                  <a:pt x="0" y="0"/>
                </a:moveTo>
                <a:lnTo>
                  <a:pt x="3202546" y="3214418"/>
                </a:lnTo>
                <a:lnTo>
                  <a:pt x="3202546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399" y="834635"/>
            <a:ext cx="7796464" cy="1222385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9" name="Slide Number Placeholder 2">
            <a:extLst>
              <a:ext uri="{FF2B5EF4-FFF2-40B4-BE49-F238E27FC236}">
                <a16:creationId xmlns:a16="http://schemas.microsoft.com/office/drawing/2014/main" id="{BFBCB81C-7599-87A1-8037-5FB8C374503A}"/>
              </a:ext>
            </a:extLst>
          </p:cNvPr>
          <p:cNvSpPr>
            <a:spLocks noGrp="1"/>
          </p:cNvSpPr>
          <p:nvPr userDrawn="1"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6FF02D51-6992-3FED-2A19-92E5AC564CF4}"/>
              </a:ext>
            </a:extLst>
          </p:cNvPr>
          <p:cNvSpPr>
            <a:spLocks noGrp="1"/>
          </p:cNvSpPr>
          <p:nvPr userDrawn="1">
            <p:ph sz="half" idx="2" hasCustomPrompt="1"/>
          </p:nvPr>
        </p:nvSpPr>
        <p:spPr>
          <a:xfrm>
            <a:off x="914400" y="2303028"/>
            <a:ext cx="3283119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5">
            <a:extLst>
              <a:ext uri="{FF2B5EF4-FFF2-40B4-BE49-F238E27FC236}">
                <a16:creationId xmlns:a16="http://schemas.microsoft.com/office/drawing/2014/main" id="{C2762372-3C12-61F8-F131-E4C08A2B1735}"/>
              </a:ext>
            </a:extLst>
          </p:cNvPr>
          <p:cNvSpPr>
            <a:spLocks noGrp="1"/>
          </p:cNvSpPr>
          <p:nvPr userDrawn="1">
            <p:ph sz="quarter" idx="4" hasCustomPrompt="1"/>
          </p:nvPr>
        </p:nvSpPr>
        <p:spPr>
          <a:xfrm>
            <a:off x="4782159" y="2303028"/>
            <a:ext cx="3284951" cy="372033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283464" indent="-283464">
              <a:spcBef>
                <a:spcPts val="1000"/>
              </a:spcBef>
              <a:defRPr sz="1800"/>
            </a:lvl2pPr>
            <a:lvl3pPr marL="283464" indent="-283464">
              <a:spcBef>
                <a:spcPts val="1000"/>
              </a:spcBef>
              <a:defRPr sz="1800"/>
            </a:lvl3pPr>
            <a:lvl4pPr marL="283464" indent="-283464">
              <a:spcBef>
                <a:spcPts val="1000"/>
              </a:spcBef>
              <a:defRPr sz="1800"/>
            </a:lvl4pPr>
            <a:lvl5pPr marL="283464"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673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76CF4B8-1811-BD21-43A7-560AC4724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-400"/>
            <a:ext cx="12216063" cy="346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0B7B4F0-D3BC-63DF-6429-F771BE5A32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43346" y="420493"/>
            <a:ext cx="11305309" cy="6026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65393"/>
            <a:ext cx="7631709" cy="1091627"/>
          </a:xfrm>
        </p:spPr>
        <p:txBody>
          <a:bodyPr tIns="0" bIns="0"/>
          <a:lstStyle>
            <a:lvl1pPr algn="l">
              <a:lnSpc>
                <a:spcPct val="100000"/>
              </a:lnSpc>
              <a:defRPr sz="3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AADE444-940A-5A34-8C49-4F15BC33EEC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914400" y="2303028"/>
            <a:ext cx="3283119" cy="4144192"/>
          </a:xfrm>
        </p:spPr>
        <p:txBody>
          <a:bodyPr lIns="91440" tIns="0" rIns="91440" bIns="0">
            <a:normAutofit/>
          </a:bodyPr>
          <a:lstStyle>
            <a:lvl1pPr marL="457200" indent="-457200">
              <a:spcBef>
                <a:spcPts val="1000"/>
              </a:spcBef>
              <a:buFont typeface="+mj-lt"/>
              <a:buAutoNum type="arabicPeriod"/>
              <a:defRPr sz="1800"/>
            </a:lvl1pPr>
            <a:lvl2pPr marL="745236" indent="-342900">
              <a:spcBef>
                <a:spcPts val="1000"/>
              </a:spcBef>
              <a:buFont typeface="+mj-lt"/>
              <a:buAutoNum type="alphaLcPeriod"/>
              <a:defRPr sz="1800"/>
            </a:lvl2pPr>
            <a:lvl3pPr marL="1202436" indent="-342900">
              <a:spcBef>
                <a:spcPts val="1000"/>
              </a:spcBef>
              <a:buFont typeface="+mj-lt"/>
              <a:buAutoNum type="arabicParenR"/>
              <a:defRPr sz="1800"/>
            </a:lvl3pPr>
            <a:lvl4pPr marL="1659636" indent="-342900">
              <a:spcBef>
                <a:spcPts val="1000"/>
              </a:spcBef>
              <a:buFont typeface="+mj-lt"/>
              <a:buAutoNum type="alphaLcParenR"/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79FCB-9A9F-6B60-A95C-FCF020598DE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82159" y="2303028"/>
            <a:ext cx="3763950" cy="4144192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indent="-283464">
              <a:spcBef>
                <a:spcPts val="1000"/>
              </a:spcBef>
              <a:defRPr sz="1800"/>
            </a:lvl2pPr>
            <a:lvl3pPr indent="-283464">
              <a:spcBef>
                <a:spcPts val="1000"/>
              </a:spcBef>
              <a:defRPr sz="1800"/>
            </a:lvl3pPr>
            <a:lvl4pPr indent="-283464">
              <a:spcBef>
                <a:spcPts val="1000"/>
              </a:spcBef>
              <a:defRPr sz="1800"/>
            </a:lvl4pPr>
            <a:lvl5pPr indent="-283464">
              <a:spcBef>
                <a:spcPts val="1000"/>
              </a:spcBef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912B88E-830A-AD4C-378F-46EF5F77950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989454" y="965393"/>
            <a:ext cx="3202545" cy="5892607"/>
          </a:xfrm>
          <a:custGeom>
            <a:avLst/>
            <a:gdLst>
              <a:gd name="connsiteX0" fmla="*/ 0 w 3202545"/>
              <a:gd name="connsiteY0" fmla="*/ 0 h 6023366"/>
              <a:gd name="connsiteX1" fmla="*/ 3202545 w 3202545"/>
              <a:gd name="connsiteY1" fmla="*/ 0 h 6023366"/>
              <a:gd name="connsiteX2" fmla="*/ 3202545 w 3202545"/>
              <a:gd name="connsiteY2" fmla="*/ 3165406 h 6023366"/>
              <a:gd name="connsiteX3" fmla="*/ 2923656 w 3202545"/>
              <a:gd name="connsiteY3" fmla="*/ 3179481 h 6023366"/>
              <a:gd name="connsiteX4" fmla="*/ 364096 w 3202545"/>
              <a:gd name="connsiteY4" fmla="*/ 6016124 h 6023366"/>
              <a:gd name="connsiteX5" fmla="*/ 364096 w 3202545"/>
              <a:gd name="connsiteY5" fmla="*/ 6023364 h 6023366"/>
              <a:gd name="connsiteX6" fmla="*/ 1231541 w 3202545"/>
              <a:gd name="connsiteY6" fmla="*/ 6023364 h 6023366"/>
              <a:gd name="connsiteX7" fmla="*/ 1241636 w 3202545"/>
              <a:gd name="connsiteY7" fmla="*/ 5822974 h 6023366"/>
              <a:gd name="connsiteX8" fmla="*/ 3012253 w 3202545"/>
              <a:gd name="connsiteY8" fmla="*/ 4042481 h 6023366"/>
              <a:gd name="connsiteX9" fmla="*/ 3202545 w 3202545"/>
              <a:gd name="connsiteY9" fmla="*/ 4032784 h 6023366"/>
              <a:gd name="connsiteX10" fmla="*/ 3202545 w 3202545"/>
              <a:gd name="connsiteY10" fmla="*/ 4033098 h 6023366"/>
              <a:gd name="connsiteX11" fmla="*/ 3012291 w 3202545"/>
              <a:gd name="connsiteY11" fmla="*/ 4042794 h 6023366"/>
              <a:gd name="connsiteX12" fmla="*/ 1242011 w 3202545"/>
              <a:gd name="connsiteY12" fmla="*/ 5823008 h 6023366"/>
              <a:gd name="connsiteX13" fmla="*/ 1231918 w 3202545"/>
              <a:gd name="connsiteY13" fmla="*/ 6023365 h 6023366"/>
              <a:gd name="connsiteX14" fmla="*/ 3202545 w 3202545"/>
              <a:gd name="connsiteY14" fmla="*/ 6023365 h 6023366"/>
              <a:gd name="connsiteX15" fmla="*/ 3202545 w 3202545"/>
              <a:gd name="connsiteY15" fmla="*/ 6023366 h 6023366"/>
              <a:gd name="connsiteX16" fmla="*/ 0 w 3202545"/>
              <a:gd name="connsiteY16" fmla="*/ 6023366 h 602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02545" h="6023366">
                <a:moveTo>
                  <a:pt x="0" y="0"/>
                </a:moveTo>
                <a:lnTo>
                  <a:pt x="3202545" y="0"/>
                </a:lnTo>
                <a:lnTo>
                  <a:pt x="3202545" y="3165406"/>
                </a:lnTo>
                <a:lnTo>
                  <a:pt x="2923656" y="3179481"/>
                </a:lnTo>
                <a:cubicBezTo>
                  <a:pt x="1485615" y="3325450"/>
                  <a:pt x="364096" y="4539349"/>
                  <a:pt x="364096" y="6016124"/>
                </a:cubicBezTo>
                <a:lnTo>
                  <a:pt x="364096" y="6023364"/>
                </a:lnTo>
                <a:lnTo>
                  <a:pt x="1231541" y="6023364"/>
                </a:lnTo>
                <a:lnTo>
                  <a:pt x="1241636" y="5822974"/>
                </a:lnTo>
                <a:cubicBezTo>
                  <a:pt x="1336361" y="4887576"/>
                  <a:pt x="2077946" y="4138236"/>
                  <a:pt x="3012253" y="4042481"/>
                </a:cubicBezTo>
                <a:lnTo>
                  <a:pt x="3202545" y="4032784"/>
                </a:lnTo>
                <a:lnTo>
                  <a:pt x="3202545" y="4033098"/>
                </a:lnTo>
                <a:lnTo>
                  <a:pt x="3012291" y="4042794"/>
                </a:lnTo>
                <a:cubicBezTo>
                  <a:pt x="2078162" y="4138534"/>
                  <a:pt x="1336718" y="4887757"/>
                  <a:pt x="1242011" y="5823008"/>
                </a:cubicBezTo>
                <a:lnTo>
                  <a:pt x="1231918" y="6023365"/>
                </a:lnTo>
                <a:lnTo>
                  <a:pt x="3202545" y="6023365"/>
                </a:lnTo>
                <a:lnTo>
                  <a:pt x="3202545" y="6023366"/>
                </a:lnTo>
                <a:lnTo>
                  <a:pt x="0" y="602336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add picture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9152F76-E42E-3D76-6BDB-2FA0D6921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53550" y="4000041"/>
            <a:ext cx="2838450" cy="2857959"/>
            <a:chOff x="12797096" y="4000041"/>
            <a:chExt cx="2838450" cy="2857959"/>
          </a:xfrm>
        </p:grpSpPr>
        <p:sp>
          <p:nvSpPr>
            <p:cNvPr id="20" name="Freeform: Shape 28">
              <a:extLst>
                <a:ext uri="{FF2B5EF4-FFF2-40B4-BE49-F238E27FC236}">
                  <a16:creationId xmlns:a16="http://schemas.microsoft.com/office/drawing/2014/main" id="{ED0348C7-D83F-0AD7-2539-41219A795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2797096" y="4000041"/>
              <a:ext cx="2838450" cy="2857958"/>
            </a:xfrm>
            <a:custGeom>
              <a:avLst/>
              <a:gdLst>
                <a:gd name="connsiteX0" fmla="*/ 1971005 w 2838450"/>
                <a:gd name="connsiteY0" fmla="*/ 0 h 2857958"/>
                <a:gd name="connsiteX1" fmla="*/ 2838450 w 2838450"/>
                <a:gd name="connsiteY1" fmla="*/ 0 h 2857958"/>
                <a:gd name="connsiteX2" fmla="*/ 2838450 w 2838450"/>
                <a:gd name="connsiteY2" fmla="*/ 7240 h 2857958"/>
                <a:gd name="connsiteX3" fmla="*/ 278890 w 2838450"/>
                <a:gd name="connsiteY3" fmla="*/ 2843883 h 2857958"/>
                <a:gd name="connsiteX4" fmla="*/ 0 w 2838450"/>
                <a:gd name="connsiteY4" fmla="*/ 2857958 h 2857958"/>
                <a:gd name="connsiteX5" fmla="*/ 0 w 2838450"/>
                <a:gd name="connsiteY5" fmla="*/ 1990580 h 2857958"/>
                <a:gd name="connsiteX6" fmla="*/ 190293 w 2838450"/>
                <a:gd name="connsiteY6" fmla="*/ 1980883 h 2857958"/>
                <a:gd name="connsiteX7" fmla="*/ 1960910 w 2838450"/>
                <a:gd name="connsiteY7" fmla="*/ 200390 h 285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8450" h="2857958">
                  <a:moveTo>
                    <a:pt x="1971005" y="0"/>
                  </a:moveTo>
                  <a:lnTo>
                    <a:pt x="2838450" y="0"/>
                  </a:lnTo>
                  <a:lnTo>
                    <a:pt x="2838450" y="7240"/>
                  </a:lnTo>
                  <a:cubicBezTo>
                    <a:pt x="2838450" y="1484015"/>
                    <a:pt x="1716931" y="2697914"/>
                    <a:pt x="278890" y="2843883"/>
                  </a:cubicBezTo>
                  <a:lnTo>
                    <a:pt x="0" y="2857958"/>
                  </a:lnTo>
                  <a:lnTo>
                    <a:pt x="0" y="1990580"/>
                  </a:lnTo>
                  <a:lnTo>
                    <a:pt x="190293" y="1980883"/>
                  </a:lnTo>
                  <a:cubicBezTo>
                    <a:pt x="1124600" y="1885128"/>
                    <a:pt x="1866185" y="1135788"/>
                    <a:pt x="1960910" y="2003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/>
            </a:p>
          </p:txBody>
        </p:sp>
        <p:sp>
          <p:nvSpPr>
            <p:cNvPr id="21" name="Freeform: Shape 25">
              <a:extLst>
                <a:ext uri="{FF2B5EF4-FFF2-40B4-BE49-F238E27FC236}">
                  <a16:creationId xmlns:a16="http://schemas.microsoft.com/office/drawing/2014/main" id="{E911AA2D-BE77-278D-CD2E-2EB3E180F3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664918" y="4867733"/>
              <a:ext cx="1970627" cy="1990267"/>
            </a:xfrm>
            <a:custGeom>
              <a:avLst/>
              <a:gdLst>
                <a:gd name="connsiteX0" fmla="*/ 0 w 1970627"/>
                <a:gd name="connsiteY0" fmla="*/ 0 h 1990267"/>
                <a:gd name="connsiteX1" fmla="*/ 1970627 w 1970627"/>
                <a:gd name="connsiteY1" fmla="*/ 0 h 1990267"/>
                <a:gd name="connsiteX2" fmla="*/ 1960534 w 1970627"/>
                <a:gd name="connsiteY2" fmla="*/ 200357 h 1990267"/>
                <a:gd name="connsiteX3" fmla="*/ 190254 w 1970627"/>
                <a:gd name="connsiteY3" fmla="*/ 1980571 h 1990267"/>
                <a:gd name="connsiteX4" fmla="*/ 0 w 1970627"/>
                <a:gd name="connsiteY4" fmla="*/ 1990267 h 199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70627" h="1990267">
                  <a:moveTo>
                    <a:pt x="0" y="0"/>
                  </a:moveTo>
                  <a:lnTo>
                    <a:pt x="1970627" y="0"/>
                  </a:lnTo>
                  <a:lnTo>
                    <a:pt x="1960534" y="200357"/>
                  </a:lnTo>
                  <a:cubicBezTo>
                    <a:pt x="1865827" y="1135608"/>
                    <a:pt x="1124383" y="1884831"/>
                    <a:pt x="190254" y="1980571"/>
                  </a:cubicBezTo>
                  <a:lnTo>
                    <a:pt x="0" y="19902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: Shape 15">
              <a:extLst>
                <a:ext uri="{FF2B5EF4-FFF2-40B4-BE49-F238E27FC236}">
                  <a16:creationId xmlns:a16="http://schemas.microsoft.com/office/drawing/2014/main" id="{B6CE0BA6-C0FD-AC39-6C31-8477E0CAFD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4632096" y="5844983"/>
              <a:ext cx="1003449" cy="1013015"/>
            </a:xfrm>
            <a:custGeom>
              <a:avLst/>
              <a:gdLst>
                <a:gd name="connsiteX0" fmla="*/ 0 w 1003449"/>
                <a:gd name="connsiteY0" fmla="*/ 0 h 1013015"/>
                <a:gd name="connsiteX1" fmla="*/ 1003449 w 1003449"/>
                <a:gd name="connsiteY1" fmla="*/ 0 h 1013015"/>
                <a:gd name="connsiteX2" fmla="*/ 998306 w 1003449"/>
                <a:gd name="connsiteY2" fmla="*/ 100639 h 1013015"/>
                <a:gd name="connsiteX3" fmla="*/ 90663 w 1003449"/>
                <a:gd name="connsiteY3" fmla="*/ 1008380 h 1013015"/>
                <a:gd name="connsiteX4" fmla="*/ 0 w 1003449"/>
                <a:gd name="connsiteY4" fmla="*/ 1013015 h 1013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3449" h="1013015">
                  <a:moveTo>
                    <a:pt x="0" y="0"/>
                  </a:moveTo>
                  <a:lnTo>
                    <a:pt x="1003449" y="0"/>
                  </a:lnTo>
                  <a:lnTo>
                    <a:pt x="998306" y="100639"/>
                  </a:lnTo>
                  <a:cubicBezTo>
                    <a:pt x="949402" y="576784"/>
                    <a:pt x="566756" y="959471"/>
                    <a:pt x="90663" y="1008380"/>
                  </a:cubicBezTo>
                  <a:lnTo>
                    <a:pt x="0" y="10130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Image 2">
              <a:extLst>
                <a:ext uri="{FF2B5EF4-FFF2-40B4-BE49-F238E27FC236}">
                  <a16:creationId xmlns:a16="http://schemas.microsoft.com/office/drawing/2014/main" id="{666AD1A4-36DE-12F3-BB78-BA678A595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3402193" y="5492845"/>
              <a:ext cx="775021" cy="775021"/>
            </a:xfrm>
            <a:custGeom>
              <a:avLst/>
              <a:gdLst>
                <a:gd name="connsiteX0" fmla="*/ 387511 w 775021"/>
                <a:gd name="connsiteY0" fmla="*/ 775021 h 775021"/>
                <a:gd name="connsiteX1" fmla="*/ 775021 w 775021"/>
                <a:gd name="connsiteY1" fmla="*/ 387511 h 775021"/>
                <a:gd name="connsiteX2" fmla="*/ 387511 w 775021"/>
                <a:gd name="connsiteY2" fmla="*/ 0 h 775021"/>
                <a:gd name="connsiteX3" fmla="*/ 0 w 775021"/>
                <a:gd name="connsiteY3" fmla="*/ 387511 h 775021"/>
                <a:gd name="connsiteX4" fmla="*/ 387511 w 775021"/>
                <a:gd name="connsiteY4" fmla="*/ 775021 h 775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5021" h="775021">
                  <a:moveTo>
                    <a:pt x="387511" y="775021"/>
                  </a:moveTo>
                  <a:cubicBezTo>
                    <a:pt x="601527" y="775021"/>
                    <a:pt x="775021" y="601527"/>
                    <a:pt x="775021" y="387511"/>
                  </a:cubicBezTo>
                  <a:cubicBezTo>
                    <a:pt x="775021" y="173494"/>
                    <a:pt x="601527" y="0"/>
                    <a:pt x="387511" y="0"/>
                  </a:cubicBezTo>
                  <a:cubicBezTo>
                    <a:pt x="173494" y="0"/>
                    <a:pt x="0" y="173494"/>
                    <a:pt x="0" y="387511"/>
                  </a:cubicBezTo>
                  <a:cubicBezTo>
                    <a:pt x="0" y="601527"/>
                    <a:pt x="173494" y="775021"/>
                    <a:pt x="387511" y="775021"/>
                  </a:cubicBezTo>
                  <a:close/>
                </a:path>
              </a:pathLst>
            </a:custGeom>
            <a:solidFill>
              <a:schemeClr val="accent6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4" name="Slide Number Placeholder 2">
            <a:extLst>
              <a:ext uri="{FF2B5EF4-FFF2-40B4-BE49-F238E27FC236}">
                <a16:creationId xmlns:a16="http://schemas.microsoft.com/office/drawing/2014/main" id="{79071EEC-EAD1-8B22-009A-68E74589A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358437" y="457199"/>
            <a:ext cx="1067589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62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28259CF0-6BC5-3693-6F49-C4489C07C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9454" y="-2546"/>
            <a:ext cx="3202546" cy="3441072"/>
          </a:xfrm>
          <a:custGeom>
            <a:avLst/>
            <a:gdLst>
              <a:gd name="connsiteX0" fmla="*/ 3202546 w 3202546"/>
              <a:gd name="connsiteY0" fmla="*/ 0 h 3441072"/>
              <a:gd name="connsiteX1" fmla="*/ 3202546 w 3202546"/>
              <a:gd name="connsiteY1" fmla="*/ 3441072 h 3441072"/>
              <a:gd name="connsiteX2" fmla="*/ 0 w 3202546"/>
              <a:gd name="connsiteY2" fmla="*/ 3441072 h 3441072"/>
              <a:gd name="connsiteX3" fmla="*/ 3082686 w 3202546"/>
              <a:gd name="connsiteY3" fmla="*/ 6086 h 3441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2546" h="3441072">
                <a:moveTo>
                  <a:pt x="3202546" y="0"/>
                </a:moveTo>
                <a:lnTo>
                  <a:pt x="3202546" y="3441072"/>
                </a:lnTo>
                <a:lnTo>
                  <a:pt x="0" y="3441072"/>
                </a:lnTo>
                <a:cubicBezTo>
                  <a:pt x="0" y="1653352"/>
                  <a:pt x="1351216" y="182908"/>
                  <a:pt x="3082686" y="6086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665DA82-D253-8EC5-5DFB-F0266ED9FB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5331514"/>
            <a:ext cx="2148416" cy="1526486"/>
          </a:xfrm>
          <a:custGeom>
            <a:avLst/>
            <a:gdLst>
              <a:gd name="connsiteX0" fmla="*/ 0 w 2148416"/>
              <a:gd name="connsiteY0" fmla="*/ 1526486 h 1526486"/>
              <a:gd name="connsiteX1" fmla="*/ 2098930 w 2148416"/>
              <a:gd name="connsiteY1" fmla="*/ 135201 h 1526486"/>
              <a:gd name="connsiteX2" fmla="*/ 2148416 w 2148416"/>
              <a:gd name="connsiteY2" fmla="*/ 0 h 1526486"/>
              <a:gd name="connsiteX3" fmla="*/ 0 w 2148416"/>
              <a:gd name="connsiteY3" fmla="*/ 0 h 1526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8416" h="1526486">
                <a:moveTo>
                  <a:pt x="0" y="1526486"/>
                </a:moveTo>
                <a:cubicBezTo>
                  <a:pt x="943526" y="1526486"/>
                  <a:pt x="1753109" y="952785"/>
                  <a:pt x="2098930" y="135201"/>
                </a:cubicBezTo>
                <a:lnTo>
                  <a:pt x="2148416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50000"/>
            </a:schemeClr>
          </a:solidFill>
          <a:ln w="5083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rot="5400000">
            <a:off x="9991886" y="1247775"/>
            <a:ext cx="2200114" cy="2200114"/>
          </a:xfrm>
          <a:prstGeom prst="rect">
            <a:avLst/>
          </a:prstGeom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id="{E76518D4-6149-BA03-3BE5-6A13A792C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0428" y="6470488"/>
            <a:ext cx="775021" cy="387513"/>
          </a:xfrm>
          <a:custGeom>
            <a:avLst/>
            <a:gdLst>
              <a:gd name="connsiteX0" fmla="*/ 387511 w 775021"/>
              <a:gd name="connsiteY0" fmla="*/ 0 h 387513"/>
              <a:gd name="connsiteX1" fmla="*/ 775021 w 775021"/>
              <a:gd name="connsiteY1" fmla="*/ 387511 h 387513"/>
              <a:gd name="connsiteX2" fmla="*/ 775021 w 775021"/>
              <a:gd name="connsiteY2" fmla="*/ 387513 h 387513"/>
              <a:gd name="connsiteX3" fmla="*/ 1 w 775021"/>
              <a:gd name="connsiteY3" fmla="*/ 387513 h 387513"/>
              <a:gd name="connsiteX4" fmla="*/ 0 w 775021"/>
              <a:gd name="connsiteY4" fmla="*/ 387511 h 387513"/>
              <a:gd name="connsiteX5" fmla="*/ 387511 w 775021"/>
              <a:gd name="connsiteY5" fmla="*/ 0 h 3875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5021" h="387513">
                <a:moveTo>
                  <a:pt x="387511" y="0"/>
                </a:moveTo>
                <a:cubicBezTo>
                  <a:pt x="601527" y="0"/>
                  <a:pt x="775021" y="173494"/>
                  <a:pt x="775021" y="387511"/>
                </a:cubicBezTo>
                <a:lnTo>
                  <a:pt x="775021" y="387513"/>
                </a:lnTo>
                <a:lnTo>
                  <a:pt x="1" y="387513"/>
                </a:lnTo>
                <a:lnTo>
                  <a:pt x="0" y="387511"/>
                </a:lnTo>
                <a:cubicBezTo>
                  <a:pt x="0" y="173494"/>
                  <a:pt x="173494" y="0"/>
                  <a:pt x="387511" y="0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057274"/>
            <a:ext cx="7843837" cy="1012782"/>
          </a:xfrm>
        </p:spPr>
        <p:txBody>
          <a:bodyPr tIns="0" bIns="0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58F56A7F-403C-059D-4B58-A8D59888A15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14400" y="2331791"/>
            <a:ext cx="6903076" cy="3721817"/>
          </a:xfrm>
        </p:spPr>
        <p:txBody>
          <a:bodyPr t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00000"/>
              </a:lnSpc>
              <a:spcBef>
                <a:spcPts val="0"/>
              </a:spcBef>
              <a:defRPr sz="2400"/>
            </a:lvl2pPr>
            <a:lvl3pPr marL="685800">
              <a:lnSpc>
                <a:spcPct val="100000"/>
              </a:lnSpc>
              <a:spcBef>
                <a:spcPts val="0"/>
              </a:spcBef>
              <a:defRPr sz="24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723BF40-731C-2A5B-FC2F-B59DEF431C6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89454" y="3405189"/>
            <a:ext cx="3202546" cy="3452811"/>
          </a:xfrm>
          <a:solidFill>
            <a:schemeClr val="accent1"/>
          </a:solidFill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Slide Number Placeholder 2">
            <a:extLst>
              <a:ext uri="{FF2B5EF4-FFF2-40B4-BE49-F238E27FC236}">
                <a16:creationId xmlns:a16="http://schemas.microsoft.com/office/drawing/2014/main" id="{3ACD3A33-D8A4-7058-9798-30967E3EFD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0438475" y="457199"/>
            <a:ext cx="987552" cy="471489"/>
          </a:xfrm>
        </p:spPr>
        <p:txBody>
          <a:bodyPr/>
          <a:lstStyle>
            <a:lvl1pPr>
              <a:defRPr sz="1600"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accent6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80" r:id="rId3"/>
    <p:sldLayoutId id="2147483653" r:id="rId4"/>
    <p:sldLayoutId id="2147483668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1" r:id="rId11"/>
    <p:sldLayoutId id="2147483692" r:id="rId12"/>
    <p:sldLayoutId id="2147483676" r:id="rId13"/>
    <p:sldLayoutId id="2147483656" r:id="rId14"/>
    <p:sldLayoutId id="2147483657" r:id="rId15"/>
    <p:sldLayoutId id="2147483658" r:id="rId16"/>
    <p:sldLayoutId id="2147483659" r:id="rId17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38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tstopit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info@juststopit.c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7FF65-A536-F639-8591-ED024C223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9790" y="810227"/>
            <a:ext cx="6392421" cy="3831221"/>
          </a:xfrm>
        </p:spPr>
        <p:txBody>
          <a:bodyPr anchor="ctr"/>
          <a:lstStyle/>
          <a:p>
            <a:r>
              <a:rPr lang="en-US" dirty="0"/>
              <a:t>Melancthon</a:t>
            </a:r>
            <a:br>
              <a:rPr lang="en-US" dirty="0"/>
            </a:br>
            <a:r>
              <a:rPr lang="en-US" dirty="0"/>
              <a:t>At the crossroads</a:t>
            </a:r>
            <a:br>
              <a:rPr lang="en-US" dirty="0"/>
            </a:br>
            <a:r>
              <a:rPr lang="en-US" sz="2800" dirty="0"/>
              <a:t>MAQ’s 3 Asks</a:t>
            </a:r>
          </a:p>
        </p:txBody>
      </p:sp>
    </p:spTree>
    <p:extLst>
      <p:ext uri="{BB962C8B-B14F-4D97-AF65-F5344CB8AC3E}">
        <p14:creationId xmlns:p14="http://schemas.microsoft.com/office/powerpoint/2010/main" val="2202437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6CF1D-3718-0E2D-A114-8DFE9097A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MAQ – Our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8040A-A6EA-71DE-7E5E-4CE05CF8F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Complete the letter writing campaign by November 10</a:t>
            </a:r>
          </a:p>
          <a:p>
            <a:pPr marL="690372" lvl="1" indent="-342900"/>
            <a:r>
              <a:rPr lang="en-US" dirty="0"/>
              <a:t>Explain the difference between Comments Letters and ERO posts</a:t>
            </a:r>
          </a:p>
          <a:p>
            <a:pPr marL="690372" lvl="1" indent="-342900"/>
            <a:r>
              <a:rPr lang="en-US" dirty="0"/>
              <a:t>Convene a public meeting in October to set out Council’s position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Enhancing our presence on social media, reaching further in Melancthon and outside, focusing on the Premier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Working with MC2 and others to deepen our technical side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Establishing our Volunteer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Raising funds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B87980-C75B-6590-B6AF-C9B7F90617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17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FAEE5-6ACC-E4CE-581A-00DF2A7D4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C15BB-6B2A-DF33-EA80-795A60581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 will win this fight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 have the better case – no one needs a blast quarry in Melancthon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 care more about Melancthon than the applicant does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 are building an intensive cooperation among the Council, MAQ and other active groups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F40404-B453-9FD1-0B53-E887AD1119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07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D22C5-0C9E-B582-A8FE-B45E70A01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849782"/>
            <a:ext cx="5715000" cy="2727709"/>
          </a:xfrm>
        </p:spPr>
        <p:txBody>
          <a:bodyPr/>
          <a:lstStyle/>
          <a:p>
            <a:r>
              <a:rPr lang="en-US" dirty="0"/>
              <a:t>Thank </a:t>
            </a:r>
            <a:br>
              <a:rPr lang="en-US" dirty="0"/>
            </a:br>
            <a:r>
              <a:rPr lang="en-US" dirty="0"/>
              <a:t>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5CEF2-E667-BBB5-2EA6-C06F93B6D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1" y="3813606"/>
            <a:ext cx="5715000" cy="2234642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Melancthon Against Quarries</a:t>
            </a:r>
          </a:p>
          <a:p>
            <a:endParaRPr lang="en-US" dirty="0"/>
          </a:p>
          <a:p>
            <a:r>
              <a:rPr lang="en-US"/>
              <a:t>Contact: Sherri </a:t>
            </a:r>
            <a:r>
              <a:rPr lang="en-US" dirty="0"/>
              <a:t>Webster and Larry Taman</a:t>
            </a:r>
          </a:p>
          <a:p>
            <a:r>
              <a:rPr lang="en-US" dirty="0">
                <a:hlinkClick r:id="rId3"/>
              </a:rPr>
              <a:t>www.juststopit.ca</a:t>
            </a:r>
            <a:endParaRPr lang="en-US" dirty="0"/>
          </a:p>
          <a:p>
            <a:r>
              <a:rPr lang="en-US" dirty="0">
                <a:hlinkClick r:id="rId4"/>
              </a:rPr>
              <a:t>info@juststopit.ca</a:t>
            </a:r>
            <a:endParaRPr lang="en-US" dirty="0"/>
          </a:p>
          <a:p>
            <a:r>
              <a:rPr lang="en-US" dirty="0"/>
              <a:t>https://stradaquarryletters.juststopit.ca/</a:t>
            </a:r>
          </a:p>
        </p:txBody>
      </p:sp>
    </p:spTree>
    <p:extLst>
      <p:ext uri="{BB962C8B-B14F-4D97-AF65-F5344CB8AC3E}">
        <p14:creationId xmlns:p14="http://schemas.microsoft.com/office/powerpoint/2010/main" val="1973173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59C7F-59D3-9A7E-5404-113F74C7E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Are we?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D2A22-FB7A-BBC9-A30B-90E447455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C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are a grassroots citizens’ organization</a:t>
            </a: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oppose the blast quarry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C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seek  continuing cooperation with Council</a:t>
            </a:r>
            <a:endParaRPr lang="en-US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342900" algn="l"/>
              </a:tabLs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are able to offer our continuing efforts to engage our community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319D0-BFB8-BA6B-E335-0A73032079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71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B0B8B-8DE6-9D9D-7658-764B0D070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MAQ - Our Current Activities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2FB05-53E3-6358-A14F-A420F8168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637</a:t>
            </a:r>
            <a:r>
              <a:rPr lang="en-CA" dirty="0"/>
              <a:t> – monthly subscribers we are reaching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441</a:t>
            </a:r>
            <a:r>
              <a:rPr lang="en-CA" dirty="0"/>
              <a:t> – petition signatures – in person and online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220</a:t>
            </a:r>
            <a:r>
              <a:rPr lang="en-CA" dirty="0"/>
              <a:t> – lawn signs planted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360</a:t>
            </a:r>
            <a:r>
              <a:rPr lang="en-CA" dirty="0"/>
              <a:t> – Facebook followers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800" b="1" dirty="0">
                <a:solidFill>
                  <a:srgbClr val="FF0000"/>
                </a:solidFill>
              </a:rPr>
              <a:t>4</a:t>
            </a:r>
            <a:r>
              <a:rPr lang="en-CA" dirty="0"/>
              <a:t> – Town Halls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CA" sz="2900" b="1" dirty="0">
                <a:solidFill>
                  <a:srgbClr val="FF0000"/>
                </a:solidFill>
              </a:rPr>
              <a:t>320</a:t>
            </a:r>
            <a:r>
              <a:rPr lang="en-CA" dirty="0"/>
              <a:t> –  letters sent on Ontario’s first quarry letter writing app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95F57-C889-464B-1F49-A99DD522C2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813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A427B-2767-D24E-91E1-FDD5C73A5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Have 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A5873-68C4-FB98-D5E8-E8F81440D4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us and for the community, council, its members and staff have been completely accessible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Attending our town halls, reading our newsletter, answering our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Consulting with Councils in neighbouring communities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Nelson visit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Engaging experts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51272-A94C-7FF7-091D-34A87D9503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61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4E194-9039-3393-509C-3F4DAA2F0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CE0CE-FED7-E3CA-CB84-65AC8F459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Before public notice – Council’s public comment limited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Now, restraints are lifted – what to do?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We’re here to give you our requests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 new model of community advocacy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3B6167-41E8-7B30-6448-6319396FF5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099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0D66-F4A7-3F27-2B13-14C5F1232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2D890-3805-F2D3-6C96-B0B93F443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Blasting at the headwaters presents a very serious threat to life in Melancthon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Those making the threat have more of everything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Our power will come from working together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 will require resources – people and money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Here is what we’re asking of you.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28C954-1DDF-0AFE-A777-D6454E1386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954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8DEF8-18DE-126B-1C23-8919E448F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ask #1 – A unanimous resolution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D212D-DDE1-6591-5498-46F686C45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urge Council to pass a unanimous resolution:</a:t>
            </a:r>
          </a:p>
          <a:p>
            <a:r>
              <a:rPr lang="en-US" dirty="0"/>
              <a:t>“Bearing in mind the gravity of the situation and the importance of the concerns raised, we are not until further notice in a position to support the Strada application”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1A028-95B1-565F-49B9-016D5FC76A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413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7147C-F519-FC60-6690-A5E105F86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Ask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3490E-5D12-BB1C-5A98-DCA14118F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 all the legal tools at your disposal to oppose the blast quarry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Interim Control By-Law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Conduct the by-law review: sends a powerful signal of intent, to the applicant and others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41058-7008-04A1-4713-B067660D90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039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D9B16-9F69-7BFF-DFB4-30BC11944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Ask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AE7C4-0CAF-C62A-4AAC-6CB9F9F2E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Maximize the use of all of Council’s power as our elected representatives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Convene Township public meeting by November 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Convene Township expert forums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Revise the Township website and social to get the unanimous resolution out there.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And more…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9AAB2-2521-D09D-7C03-290AD738D0B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12615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color block_Win32_SL_v14" id="{59749740-91A0-46B8-82A8-B436C7A8A142}" vid="{B3F8D047-377B-4FC8-B21C-47530C6DE3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DBB56F-4362-4386-A1A1-3DF8988966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719FA4-954C-4FA8-82CB-206659C3B82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04948363-B267-4BAC-8655-100FBEC280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{301F68EA-5287-45B6-80B8-3F73EECD1BC4}TF8a9b5915-b8c7-461e-8cdd-693d48b5e32371f7b7e2_win32-4bf0b9a2ea37</Template>
  <TotalTime>163</TotalTime>
  <Words>494</Words>
  <Application>Microsoft Office PowerPoint</Application>
  <PresentationFormat>Widescreen</PresentationFormat>
  <Paragraphs>73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Arial</vt:lpstr>
      <vt:lpstr>Arial Black</vt:lpstr>
      <vt:lpstr>Calibri</vt:lpstr>
      <vt:lpstr>Sabon Next LT</vt:lpstr>
      <vt:lpstr>Symbol</vt:lpstr>
      <vt:lpstr>Custom</vt:lpstr>
      <vt:lpstr>Melancthon At the crossroads MAQ’s 3 Asks</vt:lpstr>
      <vt:lpstr>Who Are we?</vt:lpstr>
      <vt:lpstr>MAQ - Our Current Activities </vt:lpstr>
      <vt:lpstr>What You Have done</vt:lpstr>
      <vt:lpstr>Transition</vt:lpstr>
      <vt:lpstr>The Context</vt:lpstr>
      <vt:lpstr>Our ask #1 – A unanimous resolution </vt:lpstr>
      <vt:lpstr>Our Ask #2</vt:lpstr>
      <vt:lpstr>Our Ask #3</vt:lpstr>
      <vt:lpstr>MAQ – Our Next Steps</vt:lpstr>
      <vt:lpstr>Conclusion</vt:lpstr>
      <vt:lpstr>Thank 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Larry Taman</dc:creator>
  <cp:lastModifiedBy>Larry Taman</cp:lastModifiedBy>
  <cp:revision>13</cp:revision>
  <dcterms:created xsi:type="dcterms:W3CDTF">2025-10-15T13:45:51Z</dcterms:created>
  <dcterms:modified xsi:type="dcterms:W3CDTF">2025-10-16T14:47:19Z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